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341" r:id="rId5"/>
    <p:sldId id="338" r:id="rId6"/>
    <p:sldId id="340" r:id="rId7"/>
    <p:sldId id="336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7AA284-338B-447D-8BDE-EAD451B50C81}" v="2" dt="2025-08-25T17:28:47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3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454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WONEK, MATTHEW R CIV USAF AETC ACSC/DES" userId="S::matthew.schwonek@au.af.edu::2b1b79e7-57bf-43b8-af3a-a551f0589860" providerId="AD" clId="Web-{C77AA284-338B-447D-8BDE-EAD451B50C81}"/>
    <pc:docChg chg="modSld">
      <pc:chgData name="SCHWONEK, MATTHEW R CIV USAF AETC ACSC/DES" userId="S::matthew.schwonek@au.af.edu::2b1b79e7-57bf-43b8-af3a-a551f0589860" providerId="AD" clId="Web-{C77AA284-338B-447D-8BDE-EAD451B50C81}" dt="2025-08-25T17:28:47.310" v="1" actId="1076"/>
      <pc:docMkLst>
        <pc:docMk/>
      </pc:docMkLst>
      <pc:sldChg chg="modSp">
        <pc:chgData name="SCHWONEK, MATTHEW R CIV USAF AETC ACSC/DES" userId="S::matthew.schwonek@au.af.edu::2b1b79e7-57bf-43b8-af3a-a551f0589860" providerId="AD" clId="Web-{C77AA284-338B-447D-8BDE-EAD451B50C81}" dt="2025-08-25T17:28:42.685" v="0" actId="1076"/>
        <pc:sldMkLst>
          <pc:docMk/>
          <pc:sldMk cId="2742701770" sldId="338"/>
        </pc:sldMkLst>
        <pc:grpChg chg="mod">
          <ac:chgData name="SCHWONEK, MATTHEW R CIV USAF AETC ACSC/DES" userId="S::matthew.schwonek@au.af.edu::2b1b79e7-57bf-43b8-af3a-a551f0589860" providerId="AD" clId="Web-{C77AA284-338B-447D-8BDE-EAD451B50C81}" dt="2025-08-25T17:28:42.685" v="0" actId="1076"/>
          <ac:grpSpMkLst>
            <pc:docMk/>
            <pc:sldMk cId="2742701770" sldId="338"/>
            <ac:grpSpMk id="66" creationId="{CAF5618B-4392-20A6-E36B-BF1351E6C77A}"/>
          </ac:grpSpMkLst>
        </pc:grpChg>
      </pc:sldChg>
      <pc:sldChg chg="modSp">
        <pc:chgData name="SCHWONEK, MATTHEW R CIV USAF AETC ACSC/DES" userId="S::matthew.schwonek@au.af.edu::2b1b79e7-57bf-43b8-af3a-a551f0589860" providerId="AD" clId="Web-{C77AA284-338B-447D-8BDE-EAD451B50C81}" dt="2025-08-25T17:28:47.310" v="1" actId="1076"/>
        <pc:sldMkLst>
          <pc:docMk/>
          <pc:sldMk cId="1133738214" sldId="340"/>
        </pc:sldMkLst>
        <pc:picChg chg="mod">
          <ac:chgData name="SCHWONEK, MATTHEW R CIV USAF AETC ACSC/DES" userId="S::matthew.schwonek@au.af.edu::2b1b79e7-57bf-43b8-af3a-a551f0589860" providerId="AD" clId="Web-{C77AA284-338B-447D-8BDE-EAD451B50C81}" dt="2025-08-25T17:28:47.310" v="1" actId="1076"/>
          <ac:picMkLst>
            <pc:docMk/>
            <pc:sldMk cId="1133738214" sldId="340"/>
            <ac:picMk id="74" creationId="{BA758851-72A4-9AF4-E862-D272693743D6}"/>
          </ac:picMkLst>
        </pc:picChg>
      </pc:sldChg>
    </pc:docChg>
  </pc:docChgLst>
  <pc:docChgLst>
    <pc:chgData name="EASTBOURNE, TRAVIS R Lt Col USAF AETC ACSC/DEW" userId="S::travis.eastbourne.3@au.af.edu::c99931c0-c59a-4230-aa84-016c8605a7b9" providerId="AD" clId="Web-{7CAE8094-67A8-60C8-1B6E-66B2B89AAF3B}"/>
    <pc:docChg chg="modSld">
      <pc:chgData name="EASTBOURNE, TRAVIS R Lt Col USAF AETC ACSC/DEW" userId="S::travis.eastbourne.3@au.af.edu::c99931c0-c59a-4230-aa84-016c8605a7b9" providerId="AD" clId="Web-{7CAE8094-67A8-60C8-1B6E-66B2B89AAF3B}" dt="2025-07-24T19:10:51.575" v="7" actId="1076"/>
      <pc:docMkLst>
        <pc:docMk/>
      </pc:docMkLst>
      <pc:sldChg chg="modSp">
        <pc:chgData name="EASTBOURNE, TRAVIS R Lt Col USAF AETC ACSC/DEW" userId="S::travis.eastbourne.3@au.af.edu::c99931c0-c59a-4230-aa84-016c8605a7b9" providerId="AD" clId="Web-{7CAE8094-67A8-60C8-1B6E-66B2B89AAF3B}" dt="2025-07-24T19:10:19.231" v="4" actId="1076"/>
        <pc:sldMkLst>
          <pc:docMk/>
          <pc:sldMk cId="4251516122" sldId="336"/>
        </pc:sldMkLst>
      </pc:sldChg>
      <pc:sldChg chg="modSp">
        <pc:chgData name="EASTBOURNE, TRAVIS R Lt Col USAF AETC ACSC/DEW" userId="S::travis.eastbourne.3@au.af.edu::c99931c0-c59a-4230-aa84-016c8605a7b9" providerId="AD" clId="Web-{7CAE8094-67A8-60C8-1B6E-66B2B89AAF3B}" dt="2025-07-24T19:10:51.575" v="7" actId="1076"/>
        <pc:sldMkLst>
          <pc:docMk/>
          <pc:sldMk cId="2742701770" sldId="338"/>
        </pc:sldMkLst>
      </pc:sldChg>
    </pc:docChg>
  </pc:docChgLst>
  <pc:docChgLst>
    <pc:chgData name="LIVINGSTON, FRANKLIN Lt Col USAF AETC ACSC/DEW" userId="9207623a-d177-4ca3-800d-69c785301176" providerId="ADAL" clId="{733A3726-0339-46F1-B613-0EA28E1066BE}"/>
    <pc:docChg chg="modSld modMainMaster">
      <pc:chgData name="LIVINGSTON, FRANKLIN Lt Col USAF AETC ACSC/DEW" userId="9207623a-d177-4ca3-800d-69c785301176" providerId="ADAL" clId="{733A3726-0339-46F1-B613-0EA28E1066BE}" dt="2025-07-25T19:46:08.039" v="3"/>
      <pc:docMkLst>
        <pc:docMk/>
      </pc:docMkLst>
      <pc:sldChg chg="modSp">
        <pc:chgData name="LIVINGSTON, FRANKLIN Lt Col USAF AETC ACSC/DEW" userId="9207623a-d177-4ca3-800d-69c785301176" providerId="ADAL" clId="{733A3726-0339-46F1-B613-0EA28E1066BE}" dt="2025-07-25T19:46:08.039" v="3"/>
        <pc:sldMkLst>
          <pc:docMk/>
          <pc:sldMk cId="4251516122" sldId="336"/>
        </pc:sldMkLst>
      </pc:sldChg>
      <pc:sldChg chg="modSp">
        <pc:chgData name="LIVINGSTON, FRANKLIN Lt Col USAF AETC ACSC/DEW" userId="9207623a-d177-4ca3-800d-69c785301176" providerId="ADAL" clId="{733A3726-0339-46F1-B613-0EA28E1066BE}" dt="2025-07-25T19:46:08.039" v="3"/>
        <pc:sldMkLst>
          <pc:docMk/>
          <pc:sldMk cId="2742701770" sldId="338"/>
        </pc:sldMkLst>
      </pc:sldChg>
      <pc:sldChg chg="modSp mod">
        <pc:chgData name="LIVINGSTON, FRANKLIN Lt Col USAF AETC ACSC/DEW" userId="9207623a-d177-4ca3-800d-69c785301176" providerId="ADAL" clId="{733A3726-0339-46F1-B613-0EA28E1066BE}" dt="2025-07-25T19:46:08.039" v="3"/>
        <pc:sldMkLst>
          <pc:docMk/>
          <pc:sldMk cId="1133738214" sldId="340"/>
        </pc:sldMkLst>
      </pc:sldChg>
      <pc:sldMasterChg chg="modSp modSldLayout">
        <pc:chgData name="LIVINGSTON, FRANKLIN Lt Col USAF AETC ACSC/DEW" userId="9207623a-d177-4ca3-800d-69c785301176" providerId="ADAL" clId="{733A3726-0339-46F1-B613-0EA28E1066BE}" dt="2025-07-25T19:46:08.039" v="3"/>
        <pc:sldMasterMkLst>
          <pc:docMk/>
          <pc:sldMasterMk cId="3953037187" sldId="2147483660"/>
        </pc:sldMasterMkLst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2508259362" sldId="2147483661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2409945359" sldId="2147483662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1596071523" sldId="2147483663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1385408657" sldId="2147483664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2685384628" sldId="2147483665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1646223470" sldId="2147483666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4105543693" sldId="2147483667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3693203619" sldId="2147483668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3156158904" sldId="2147483669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972884290" sldId="2147483670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4182531369" sldId="2147483671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3961218524" sldId="2147483672"/>
          </pc:sldLayoutMkLst>
        </pc:sldLayoutChg>
        <pc:sldLayoutChg chg="modSp">
          <pc:chgData name="LIVINGSTON, FRANKLIN Lt Col USAF AETC ACSC/DEW" userId="9207623a-d177-4ca3-800d-69c785301176" providerId="ADAL" clId="{733A3726-0339-46F1-B613-0EA28E1066BE}" dt="2025-07-25T19:46:08.039" v="3"/>
          <pc:sldLayoutMkLst>
            <pc:docMk/>
            <pc:sldMasterMk cId="3953037187" sldId="2147483660"/>
            <pc:sldLayoutMk cId="3889138880" sldId="214748367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2773681"/>
            <a:ext cx="4255770" cy="32004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0" y="0"/>
            <a:ext cx="6198746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5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6922294" y="1835240"/>
            <a:ext cx="2221706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2560" y="1835240"/>
            <a:ext cx="5250656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-96809" y="96807"/>
            <a:ext cx="1672375" cy="147875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365125"/>
            <a:ext cx="7772402" cy="160346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2022250"/>
            <a:ext cx="2474260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 b="0"/>
            </a:lvl1pPr>
            <a:lvl2pPr>
              <a:spcBef>
                <a:spcPts val="0"/>
              </a:spcBef>
              <a:spcAft>
                <a:spcPts val="900"/>
              </a:spcAft>
              <a:defRPr sz="1350" b="0"/>
            </a:lvl2pPr>
            <a:lvl3pPr>
              <a:spcBef>
                <a:spcPts val="0"/>
              </a:spcBef>
              <a:spcAft>
                <a:spcPts val="900"/>
              </a:spcAft>
              <a:defRPr sz="1200" b="0"/>
            </a:lvl3pPr>
            <a:lvl4pPr>
              <a:spcBef>
                <a:spcPts val="0"/>
              </a:spcBef>
              <a:spcAft>
                <a:spcPts val="900"/>
              </a:spcAft>
              <a:defRPr sz="1050" b="0"/>
            </a:lvl4pPr>
            <a:lvl5pPr>
              <a:spcBef>
                <a:spcPts val="0"/>
              </a:spcBef>
              <a:spcAft>
                <a:spcPts val="900"/>
              </a:spcAft>
              <a:defRPr sz="105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3451623" y="2017714"/>
            <a:ext cx="5006578" cy="3932237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8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7879554" y="3984079"/>
            <a:ext cx="1264446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7073774" y="28738"/>
            <a:ext cx="2098964" cy="204148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992" y="434226"/>
            <a:ext cx="7143749" cy="149962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799" y="2022250"/>
            <a:ext cx="4693025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1500" b="0"/>
            </a:lvl1pPr>
            <a:lvl2pPr marL="171450">
              <a:spcBef>
                <a:spcPts val="0"/>
              </a:spcBef>
              <a:spcAft>
                <a:spcPts val="900"/>
              </a:spcAft>
              <a:defRPr sz="1500" b="0"/>
            </a:lvl2pPr>
            <a:lvl3pPr marL="514350">
              <a:spcBef>
                <a:spcPts val="0"/>
              </a:spcBef>
              <a:spcAft>
                <a:spcPts val="900"/>
              </a:spcAft>
              <a:defRPr sz="1350" b="0"/>
            </a:lvl3pPr>
            <a:lvl4pPr marL="685800">
              <a:spcBef>
                <a:spcPts val="0"/>
              </a:spcBef>
              <a:spcAft>
                <a:spcPts val="900"/>
              </a:spcAft>
              <a:defRPr sz="1200" b="0"/>
            </a:lvl4pPr>
            <a:lvl5pPr marL="857250">
              <a:spcBef>
                <a:spcPts val="0"/>
              </a:spcBef>
              <a:spcAft>
                <a:spcPts val="900"/>
              </a:spcAft>
              <a:defRPr sz="12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75606" y="2018120"/>
            <a:ext cx="1837136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 b="1"/>
            </a:lvl1pPr>
            <a:lvl2pPr marL="308610">
              <a:spcBef>
                <a:spcPts val="0"/>
              </a:spcBef>
              <a:spcAft>
                <a:spcPts val="900"/>
              </a:spcAft>
              <a:defRPr sz="1350" b="1"/>
            </a:lvl2pPr>
            <a:lvl3pPr marL="377190">
              <a:spcBef>
                <a:spcPts val="0"/>
              </a:spcBef>
              <a:spcAft>
                <a:spcPts val="900"/>
              </a:spcAft>
              <a:defRPr sz="1200" b="1"/>
            </a:lvl3pPr>
            <a:lvl4pPr marL="445770">
              <a:spcBef>
                <a:spcPts val="0"/>
              </a:spcBef>
              <a:spcAft>
                <a:spcPts val="900"/>
              </a:spcAft>
              <a:defRPr sz="1050" b="1"/>
            </a:lvl4pPr>
            <a:lvl5pPr marL="514350">
              <a:spcBef>
                <a:spcPts val="0"/>
              </a:spcBef>
              <a:spcAft>
                <a:spcPts val="900"/>
              </a:spcAft>
              <a:defRPr sz="105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531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6954581" y="-503491"/>
            <a:ext cx="1685928" cy="269291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659" y="584478"/>
            <a:ext cx="7765539" cy="120976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92659" y="2009775"/>
            <a:ext cx="7765539" cy="393192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18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8636" y="374090"/>
            <a:ext cx="3792828" cy="3624984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68636" y="4172990"/>
            <a:ext cx="3792827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baseline="0">
                <a:solidFill>
                  <a:schemeClr val="bg1"/>
                </a:solidFill>
              </a:defRPr>
            </a:lvl1pPr>
            <a:lvl2pPr marL="557213" indent="-21431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350" baseline="0">
                <a:solidFill>
                  <a:schemeClr val="bg1"/>
                </a:solidFill>
              </a:defRPr>
            </a:lvl2pPr>
            <a:lvl3pPr marL="900113" indent="-21431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3pPr>
            <a:lvl4pPr marL="1243013" indent="-21431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50" baseline="0">
                <a:solidFill>
                  <a:schemeClr val="bg1"/>
                </a:solidFill>
              </a:defRPr>
            </a:lvl4pPr>
            <a:lvl5pPr marL="1500188" indent="-12858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9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3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5501561" y="-546410"/>
            <a:ext cx="3096029" cy="4188853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5257800" y="0"/>
            <a:ext cx="3886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315533"/>
            <a:ext cx="3886200" cy="237686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2844801"/>
            <a:ext cx="38862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500"/>
            </a:lvl1pPr>
            <a:lvl2pPr>
              <a:lnSpc>
                <a:spcPct val="120000"/>
              </a:lnSpc>
              <a:defRPr sz="135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050"/>
            </a:lvl4pPr>
            <a:lvl5pPr>
              <a:lnSpc>
                <a:spcPct val="120000"/>
              </a:lnSpc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4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3179405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580641"/>
            <a:ext cx="3886200" cy="336881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380" y="-10159"/>
            <a:ext cx="458724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9607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4743450" y="0"/>
            <a:ext cx="440055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4860" y="1310640"/>
            <a:ext cx="3604498" cy="268962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457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94623" y="4172990"/>
            <a:ext cx="3604498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540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6851560" y="0"/>
            <a:ext cx="2292440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5857875" y="3025140"/>
            <a:ext cx="3286125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365126"/>
            <a:ext cx="5455228" cy="164655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799" y="2011364"/>
            <a:ext cx="5455229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/>
            </a:lvl1pPr>
            <a:lvl2pPr>
              <a:spcBef>
                <a:spcPts val="0"/>
              </a:spcBef>
              <a:spcAft>
                <a:spcPts val="900"/>
              </a:spcAft>
              <a:defRPr sz="1350"/>
            </a:lvl2pPr>
            <a:lvl3pPr>
              <a:spcBef>
                <a:spcPts val="0"/>
              </a:spcBef>
              <a:spcAft>
                <a:spcPts val="900"/>
              </a:spcAft>
              <a:defRPr sz="1200"/>
            </a:lvl3pPr>
            <a:lvl4pPr>
              <a:spcBef>
                <a:spcPts val="0"/>
              </a:spcBef>
              <a:spcAft>
                <a:spcPts val="900"/>
              </a:spcAft>
              <a:defRPr sz="1050"/>
            </a:lvl4pPr>
            <a:lvl5pPr>
              <a:spcBef>
                <a:spcPts val="0"/>
              </a:spcBef>
              <a:spcAft>
                <a:spcPts val="900"/>
              </a:spcAft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38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5481638" y="719138"/>
            <a:ext cx="4381500" cy="2943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75285"/>
            <a:ext cx="3672509" cy="3624984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0" y="4172990"/>
            <a:ext cx="3672508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1500">
                <a:solidFill>
                  <a:schemeClr val="bg1"/>
                </a:solidFill>
              </a:defRPr>
            </a:lvl1pPr>
            <a:lvl2pPr marL="5572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350">
                <a:solidFill>
                  <a:schemeClr val="bg1"/>
                </a:solidFill>
              </a:defRPr>
            </a:lvl2pPr>
            <a:lvl3pPr marL="9001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12430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</a:defRPr>
            </a:lvl4pPr>
            <a:lvl5pPr marL="1585913" indent="-214313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622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6899148" y="-5"/>
            <a:ext cx="2244852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549466" y="4936934"/>
            <a:ext cx="1371600" cy="247053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365126"/>
            <a:ext cx="7772401" cy="162960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2022250"/>
            <a:ext cx="3744532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/>
            </a:lvl1pPr>
            <a:lvl2pPr>
              <a:spcBef>
                <a:spcPts val="0"/>
              </a:spcBef>
              <a:spcAft>
                <a:spcPts val="900"/>
              </a:spcAft>
              <a:defRPr sz="1350"/>
            </a:lvl2pPr>
            <a:lvl3pPr>
              <a:spcBef>
                <a:spcPts val="0"/>
              </a:spcBef>
              <a:spcAft>
                <a:spcPts val="900"/>
              </a:spcAft>
              <a:defRPr sz="1200"/>
            </a:lvl3pPr>
            <a:lvl4pPr>
              <a:spcBef>
                <a:spcPts val="0"/>
              </a:spcBef>
              <a:spcAft>
                <a:spcPts val="900"/>
              </a:spcAft>
              <a:defRPr sz="1050"/>
            </a:lvl4pPr>
            <a:lvl5pPr>
              <a:spcBef>
                <a:spcPts val="0"/>
              </a:spcBef>
              <a:spcAft>
                <a:spcPts val="900"/>
              </a:spcAft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13669" y="2022250"/>
            <a:ext cx="3744532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/>
            </a:lvl1pPr>
            <a:lvl2pPr>
              <a:spcBef>
                <a:spcPts val="0"/>
              </a:spcBef>
              <a:spcAft>
                <a:spcPts val="900"/>
              </a:spcAft>
              <a:defRPr sz="1350"/>
            </a:lvl2pPr>
            <a:lvl3pPr>
              <a:spcBef>
                <a:spcPts val="0"/>
              </a:spcBef>
              <a:spcAft>
                <a:spcPts val="900"/>
              </a:spcAft>
              <a:defRPr sz="1200"/>
            </a:lvl3pPr>
            <a:lvl4pPr>
              <a:spcBef>
                <a:spcPts val="0"/>
              </a:spcBef>
              <a:spcAft>
                <a:spcPts val="900"/>
              </a:spcAft>
              <a:defRPr sz="1050"/>
            </a:lvl4pPr>
            <a:lvl5pPr>
              <a:spcBef>
                <a:spcPts val="0"/>
              </a:spcBef>
              <a:spcAft>
                <a:spcPts val="900"/>
              </a:spcAft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4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0122" y="5950040"/>
            <a:ext cx="188514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6954581" y="-503491"/>
            <a:ext cx="1685928" cy="269291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365126"/>
            <a:ext cx="7829551" cy="161701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800" y="2022250"/>
            <a:ext cx="2482597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 b="1"/>
            </a:lvl1pPr>
            <a:lvl2pPr>
              <a:spcBef>
                <a:spcPts val="0"/>
              </a:spcBef>
              <a:spcAft>
                <a:spcPts val="900"/>
              </a:spcAft>
              <a:defRPr sz="1350" b="1"/>
            </a:lvl2pPr>
            <a:lvl3pPr>
              <a:spcBef>
                <a:spcPts val="0"/>
              </a:spcBef>
              <a:spcAft>
                <a:spcPts val="900"/>
              </a:spcAft>
              <a:defRPr sz="1200" b="1"/>
            </a:lvl3pPr>
            <a:lvl4pPr>
              <a:spcBef>
                <a:spcPts val="0"/>
              </a:spcBef>
              <a:spcAft>
                <a:spcPts val="900"/>
              </a:spcAft>
              <a:defRPr sz="1050" b="1"/>
            </a:lvl4pPr>
            <a:lvl5pPr>
              <a:spcBef>
                <a:spcPts val="0"/>
              </a:spcBef>
              <a:spcAft>
                <a:spcPts val="900"/>
              </a:spcAft>
              <a:defRPr sz="105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451733" y="2018120"/>
            <a:ext cx="5063617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/>
            </a:lvl1pPr>
            <a:lvl2pPr>
              <a:spcBef>
                <a:spcPts val="0"/>
              </a:spcBef>
              <a:spcAft>
                <a:spcPts val="900"/>
              </a:spcAft>
              <a:defRPr sz="1350"/>
            </a:lvl2pPr>
            <a:lvl3pPr>
              <a:spcBef>
                <a:spcPts val="0"/>
              </a:spcBef>
              <a:spcAft>
                <a:spcPts val="900"/>
              </a:spcAft>
              <a:defRPr sz="1200"/>
            </a:lvl3pPr>
            <a:lvl4pPr>
              <a:spcBef>
                <a:spcPts val="0"/>
              </a:spcBef>
              <a:spcAft>
                <a:spcPts val="900"/>
              </a:spcAft>
              <a:defRPr sz="1050"/>
            </a:lvl4pPr>
            <a:lvl5pPr>
              <a:spcBef>
                <a:spcPts val="0"/>
              </a:spcBef>
              <a:spcAft>
                <a:spcPts val="900"/>
              </a:spcAft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0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323254" y="323257"/>
            <a:ext cx="1895058" cy="124855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289" y="446314"/>
            <a:ext cx="3884711" cy="144874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5799" y="2022250"/>
            <a:ext cx="38862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900"/>
              </a:spcAft>
              <a:defRPr sz="1500" b="0"/>
            </a:lvl1pPr>
            <a:lvl2pPr>
              <a:spcBef>
                <a:spcPts val="0"/>
              </a:spcBef>
              <a:spcAft>
                <a:spcPts val="900"/>
              </a:spcAft>
              <a:defRPr sz="1350" b="0"/>
            </a:lvl2pPr>
            <a:lvl3pPr>
              <a:spcBef>
                <a:spcPts val="0"/>
              </a:spcBef>
              <a:spcAft>
                <a:spcPts val="900"/>
              </a:spcAft>
              <a:defRPr sz="1200" b="0"/>
            </a:lvl3pPr>
            <a:lvl4pPr>
              <a:spcBef>
                <a:spcPts val="0"/>
              </a:spcBef>
              <a:spcAft>
                <a:spcPts val="900"/>
              </a:spcAft>
              <a:defRPr sz="1050" b="0"/>
            </a:lvl4pPr>
            <a:lvl5pPr>
              <a:spcBef>
                <a:spcPts val="0"/>
              </a:spcBef>
              <a:spcAft>
                <a:spcPts val="900"/>
              </a:spcAft>
              <a:defRPr sz="105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5800" y="6246254"/>
            <a:ext cx="473299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7712" y="0"/>
            <a:ext cx="4586288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5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3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48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2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49.png"/><Relationship Id="rId21" Type="http://schemas.openxmlformats.org/officeDocument/2006/relationships/image" Target="../media/image32.png"/><Relationship Id="rId7" Type="http://schemas.openxmlformats.org/officeDocument/2006/relationships/image" Target="../media/image46.png"/><Relationship Id="rId12" Type="http://schemas.openxmlformats.org/officeDocument/2006/relationships/image" Target="../media/image4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38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1.png"/><Relationship Id="rId24" Type="http://schemas.openxmlformats.org/officeDocument/2006/relationships/image" Target="../media/image35.png"/><Relationship Id="rId5" Type="http://schemas.openxmlformats.org/officeDocument/2006/relationships/image" Target="../media/image50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40.png"/><Relationship Id="rId19" Type="http://schemas.openxmlformats.org/officeDocument/2006/relationships/image" Target="../media/image30.png"/><Relationship Id="rId4" Type="http://schemas.openxmlformats.org/officeDocument/2006/relationships/image" Target="../media/image47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0C8B-92DB-30A0-428B-004B2E5C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OWS Free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DB06B-E1C8-E145-82EF-97130A2451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Students and faculty can use this product to augment or add additional game maps during wargaming days. </a:t>
            </a:r>
          </a:p>
          <a:p>
            <a:r>
              <a:rPr lang="en-US" dirty="0"/>
              <a:t>Download the product before making changes since it is a shared document. </a:t>
            </a:r>
          </a:p>
          <a:p>
            <a:r>
              <a:rPr lang="en-US" dirty="0"/>
              <a:t>For dice rolls, search the internet for a dice roll generator, download a dice roll app, or use AI for dice roll generation. </a:t>
            </a:r>
          </a:p>
          <a:p>
            <a:r>
              <a:rPr lang="en-US" dirty="0"/>
              <a:t>Additional game pieces will be added once they are introduced for game play – this follows the building block approach.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1ABE8-1B0F-D9DB-2701-75F9C06F9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644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6D2D6FE5-4BF5-D753-BD1B-A8541E288D75}"/>
              </a:ext>
            </a:extLst>
          </p:cNvPr>
          <p:cNvSpPr/>
          <p:nvPr/>
        </p:nvSpPr>
        <p:spPr>
          <a:xfrm rot="16200000">
            <a:off x="6676633" y="3285867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0C87CBA1-760F-D83B-DF34-F6A27530FB2D}"/>
              </a:ext>
            </a:extLst>
          </p:cNvPr>
          <p:cNvSpPr/>
          <p:nvPr/>
        </p:nvSpPr>
        <p:spPr>
          <a:xfrm rot="16200000">
            <a:off x="4635535" y="4530951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Flowchart: Preparation 22">
            <a:extLst>
              <a:ext uri="{FF2B5EF4-FFF2-40B4-BE49-F238E27FC236}">
                <a16:creationId xmlns:a16="http://schemas.microsoft.com/office/drawing/2014/main" id="{09A1F641-A749-B23C-4CED-711D41005391}"/>
              </a:ext>
            </a:extLst>
          </p:cNvPr>
          <p:cNvSpPr/>
          <p:nvPr/>
        </p:nvSpPr>
        <p:spPr>
          <a:xfrm rot="5400000">
            <a:off x="5988413" y="454038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5" name="Flowchart: Preparation 24">
            <a:extLst>
              <a:ext uri="{FF2B5EF4-FFF2-40B4-BE49-F238E27FC236}">
                <a16:creationId xmlns:a16="http://schemas.microsoft.com/office/drawing/2014/main" id="{5B433192-79AA-4EE7-158D-61B357694100}"/>
              </a:ext>
            </a:extLst>
          </p:cNvPr>
          <p:cNvSpPr/>
          <p:nvPr/>
        </p:nvSpPr>
        <p:spPr>
          <a:xfrm rot="5400000">
            <a:off x="1268913" y="326582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6" name="Flowchart: Preparation 55">
            <a:extLst>
              <a:ext uri="{FF2B5EF4-FFF2-40B4-BE49-F238E27FC236}">
                <a16:creationId xmlns:a16="http://schemas.microsoft.com/office/drawing/2014/main" id="{CC75710E-669B-BBE4-96DD-1450C17E14E1}"/>
              </a:ext>
            </a:extLst>
          </p:cNvPr>
          <p:cNvSpPr/>
          <p:nvPr/>
        </p:nvSpPr>
        <p:spPr>
          <a:xfrm rot="16200000">
            <a:off x="1957855" y="2008251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46AD1D41-0E24-AF12-05EC-318BA44F99C0}"/>
              </a:ext>
            </a:extLst>
          </p:cNvPr>
          <p:cNvSpPr/>
          <p:nvPr/>
        </p:nvSpPr>
        <p:spPr>
          <a:xfrm rot="16200000">
            <a:off x="1934666" y="4519802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8" name="Flowchart: Preparation 57">
            <a:extLst>
              <a:ext uri="{FF2B5EF4-FFF2-40B4-BE49-F238E27FC236}">
                <a16:creationId xmlns:a16="http://schemas.microsoft.com/office/drawing/2014/main" id="{2440451E-7EB7-AB9C-700F-8C2B001AAF8A}"/>
              </a:ext>
            </a:extLst>
          </p:cNvPr>
          <p:cNvSpPr/>
          <p:nvPr/>
        </p:nvSpPr>
        <p:spPr>
          <a:xfrm rot="16200000">
            <a:off x="3309017" y="201852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9" name="Flowchart: Preparation 58">
            <a:extLst>
              <a:ext uri="{FF2B5EF4-FFF2-40B4-BE49-F238E27FC236}">
                <a16:creationId xmlns:a16="http://schemas.microsoft.com/office/drawing/2014/main" id="{63C93351-936D-431A-45DF-04AEA421808B}"/>
              </a:ext>
            </a:extLst>
          </p:cNvPr>
          <p:cNvSpPr/>
          <p:nvPr/>
        </p:nvSpPr>
        <p:spPr>
          <a:xfrm rot="16200000">
            <a:off x="2620792" y="3271540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0" name="Flowchart: Preparation 59">
            <a:extLst>
              <a:ext uri="{FF2B5EF4-FFF2-40B4-BE49-F238E27FC236}">
                <a16:creationId xmlns:a16="http://schemas.microsoft.com/office/drawing/2014/main" id="{4F8E0534-203C-0F07-CCBE-A5675A0B450E}"/>
              </a:ext>
            </a:extLst>
          </p:cNvPr>
          <p:cNvSpPr/>
          <p:nvPr/>
        </p:nvSpPr>
        <p:spPr>
          <a:xfrm rot="5400000">
            <a:off x="4659186" y="201852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1" name="Flowchart: Preparation 60">
            <a:extLst>
              <a:ext uri="{FF2B5EF4-FFF2-40B4-BE49-F238E27FC236}">
                <a16:creationId xmlns:a16="http://schemas.microsoft.com/office/drawing/2014/main" id="{6D2DDF1C-B1BE-07AF-D21F-DC079D27366E}"/>
              </a:ext>
            </a:extLst>
          </p:cNvPr>
          <p:cNvSpPr/>
          <p:nvPr/>
        </p:nvSpPr>
        <p:spPr>
          <a:xfrm rot="5400000">
            <a:off x="5320942" y="3282861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2" name="Flowchart: Preparation 61">
            <a:extLst>
              <a:ext uri="{FF2B5EF4-FFF2-40B4-BE49-F238E27FC236}">
                <a16:creationId xmlns:a16="http://schemas.microsoft.com/office/drawing/2014/main" id="{2F764D76-EE00-5243-1D14-78F2E138BF11}"/>
              </a:ext>
            </a:extLst>
          </p:cNvPr>
          <p:cNvSpPr/>
          <p:nvPr/>
        </p:nvSpPr>
        <p:spPr>
          <a:xfrm rot="5400000">
            <a:off x="6011279" y="202810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3" name="Flowchart: Preparation 62">
            <a:extLst>
              <a:ext uri="{FF2B5EF4-FFF2-40B4-BE49-F238E27FC236}">
                <a16:creationId xmlns:a16="http://schemas.microsoft.com/office/drawing/2014/main" id="{1BDC914C-7FCB-1152-1CAB-B080CE527A42}"/>
              </a:ext>
            </a:extLst>
          </p:cNvPr>
          <p:cNvSpPr/>
          <p:nvPr/>
        </p:nvSpPr>
        <p:spPr>
          <a:xfrm rot="16200000">
            <a:off x="3968064" y="3267973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4" name="Flowchart: Preparation 63">
            <a:extLst>
              <a:ext uri="{FF2B5EF4-FFF2-40B4-BE49-F238E27FC236}">
                <a16:creationId xmlns:a16="http://schemas.microsoft.com/office/drawing/2014/main" id="{53C382BA-4481-E0AF-F423-F5A5A25E9470}"/>
              </a:ext>
            </a:extLst>
          </p:cNvPr>
          <p:cNvSpPr/>
          <p:nvPr/>
        </p:nvSpPr>
        <p:spPr>
          <a:xfrm rot="16200000">
            <a:off x="3282739" y="452337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2585B-5B6D-01DF-A1CE-1AD4C6667D21}"/>
              </a:ext>
            </a:extLst>
          </p:cNvPr>
          <p:cNvSpPr txBox="1"/>
          <p:nvPr/>
        </p:nvSpPr>
        <p:spPr>
          <a:xfrm rot="16200000">
            <a:off x="1987707" y="5419871"/>
            <a:ext cx="30008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A2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F0EB6-796D-FB2B-8877-782EA2EA4416}"/>
              </a:ext>
            </a:extLst>
          </p:cNvPr>
          <p:cNvSpPr txBox="1"/>
          <p:nvPr/>
        </p:nvSpPr>
        <p:spPr>
          <a:xfrm rot="16200000">
            <a:off x="3345789" y="5428673"/>
            <a:ext cx="30008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A3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86D7A-C9C7-17DA-BDC0-2227D3A7C62C}"/>
              </a:ext>
            </a:extLst>
          </p:cNvPr>
          <p:cNvSpPr txBox="1"/>
          <p:nvPr/>
        </p:nvSpPr>
        <p:spPr>
          <a:xfrm rot="16200000">
            <a:off x="4674082" y="5440286"/>
            <a:ext cx="30008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A4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C8C69-6A8E-1BED-3531-1A681C42EABB}"/>
              </a:ext>
            </a:extLst>
          </p:cNvPr>
          <p:cNvSpPr txBox="1"/>
          <p:nvPr/>
        </p:nvSpPr>
        <p:spPr>
          <a:xfrm rot="16200000">
            <a:off x="6029826" y="5428673"/>
            <a:ext cx="30008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A5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189E3-FB5F-F9B0-EE60-62BA9804B043}"/>
              </a:ext>
            </a:extLst>
          </p:cNvPr>
          <p:cNvSpPr txBox="1"/>
          <p:nvPr/>
        </p:nvSpPr>
        <p:spPr>
          <a:xfrm rot="16200000">
            <a:off x="1331215" y="4166831"/>
            <a:ext cx="29527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B1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CB2D3-5507-68BF-4B0D-B60E5BD955ED}"/>
              </a:ext>
            </a:extLst>
          </p:cNvPr>
          <p:cNvSpPr txBox="1"/>
          <p:nvPr/>
        </p:nvSpPr>
        <p:spPr>
          <a:xfrm rot="16200000">
            <a:off x="2675056" y="4166831"/>
            <a:ext cx="29527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B2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F7A9D-2A1D-E620-92F2-93CDDF5AB5A6}"/>
              </a:ext>
            </a:extLst>
          </p:cNvPr>
          <p:cNvSpPr txBox="1"/>
          <p:nvPr/>
        </p:nvSpPr>
        <p:spPr>
          <a:xfrm rot="16200000">
            <a:off x="4003475" y="4147361"/>
            <a:ext cx="29527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B3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E6C32-49A5-BA8C-37D5-9BD01525BCC2}"/>
              </a:ext>
            </a:extLst>
          </p:cNvPr>
          <p:cNvSpPr txBox="1"/>
          <p:nvPr/>
        </p:nvSpPr>
        <p:spPr>
          <a:xfrm rot="16200000">
            <a:off x="5381594" y="4166831"/>
            <a:ext cx="29527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B4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4DEC5-9A43-036F-61E3-65441583A2CE}"/>
              </a:ext>
            </a:extLst>
          </p:cNvPr>
          <p:cNvSpPr txBox="1"/>
          <p:nvPr/>
        </p:nvSpPr>
        <p:spPr>
          <a:xfrm rot="16200000">
            <a:off x="6727167" y="4204976"/>
            <a:ext cx="29527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B5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345303-5E06-51C2-B074-565080E60F8D}"/>
              </a:ext>
            </a:extLst>
          </p:cNvPr>
          <p:cNvSpPr txBox="1"/>
          <p:nvPr/>
        </p:nvSpPr>
        <p:spPr>
          <a:xfrm rot="16200000">
            <a:off x="2678723" y="1646302"/>
            <a:ext cx="30168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D2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B03FCC-E01B-8152-B045-BA854C9B57C6}"/>
              </a:ext>
            </a:extLst>
          </p:cNvPr>
          <p:cNvSpPr txBox="1"/>
          <p:nvPr/>
        </p:nvSpPr>
        <p:spPr>
          <a:xfrm rot="16200000">
            <a:off x="1336111" y="1636721"/>
            <a:ext cx="30168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D1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D756F-D8DF-D2E9-308D-0909E6F249A7}"/>
              </a:ext>
            </a:extLst>
          </p:cNvPr>
          <p:cNvSpPr txBox="1"/>
          <p:nvPr/>
        </p:nvSpPr>
        <p:spPr>
          <a:xfrm rot="16200000">
            <a:off x="4703061" y="2918522"/>
            <a:ext cx="29848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C4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9C27A7-E705-DDEF-CDE7-D305791F3FDC}"/>
              </a:ext>
            </a:extLst>
          </p:cNvPr>
          <p:cNvSpPr txBox="1"/>
          <p:nvPr/>
        </p:nvSpPr>
        <p:spPr>
          <a:xfrm rot="16200000">
            <a:off x="6071901" y="2921872"/>
            <a:ext cx="29848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C5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A7EF79-260C-4458-9143-75023584BFA7}"/>
              </a:ext>
            </a:extLst>
          </p:cNvPr>
          <p:cNvSpPr txBox="1"/>
          <p:nvPr/>
        </p:nvSpPr>
        <p:spPr>
          <a:xfrm rot="16200000">
            <a:off x="3396017" y="2853840"/>
            <a:ext cx="25271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C3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456FD9-F8A2-12F9-11AD-EB6596A1475A}"/>
              </a:ext>
            </a:extLst>
          </p:cNvPr>
          <p:cNvSpPr txBox="1"/>
          <p:nvPr/>
        </p:nvSpPr>
        <p:spPr>
          <a:xfrm rot="16200000">
            <a:off x="2006890" y="2927441"/>
            <a:ext cx="29848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C2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91766C-1A88-2F61-D8AC-9DAD9FAC156B}"/>
              </a:ext>
            </a:extLst>
          </p:cNvPr>
          <p:cNvSpPr txBox="1"/>
          <p:nvPr/>
        </p:nvSpPr>
        <p:spPr>
          <a:xfrm rot="16200000">
            <a:off x="4102197" y="1618903"/>
            <a:ext cx="25271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D3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D2F048D-0F9A-DB3F-2503-3241EB47F278}"/>
              </a:ext>
            </a:extLst>
          </p:cNvPr>
          <p:cNvSpPr txBox="1"/>
          <p:nvPr/>
        </p:nvSpPr>
        <p:spPr>
          <a:xfrm rot="16200000">
            <a:off x="5433701" y="1590766"/>
            <a:ext cx="25271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D4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78146A-76B1-E2C0-DADC-A845422768D1}"/>
              </a:ext>
            </a:extLst>
          </p:cNvPr>
          <p:cNvSpPr txBox="1"/>
          <p:nvPr/>
        </p:nvSpPr>
        <p:spPr>
          <a:xfrm rot="16200000">
            <a:off x="6783253" y="1619341"/>
            <a:ext cx="252714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/>
              <a:t>D5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2EF99-A905-7386-CE51-73F827944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8" name="Picture 27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A103A01C-2F70-A183-9F94-6A69E1A0C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00" y="5360116"/>
            <a:ext cx="480060" cy="480060"/>
          </a:xfrm>
          <a:prstGeom prst="rect">
            <a:avLst/>
          </a:prstGeom>
        </p:spPr>
      </p:pic>
      <p:pic>
        <p:nvPicPr>
          <p:cNvPr id="29" name="Picture 28" descr="A circle with a black and red border and a black and red sign with a black and red star and a black and white plane with a red star and a red shield with a red star&#10;&#10;Description automatically generated">
            <a:extLst>
              <a:ext uri="{FF2B5EF4-FFF2-40B4-BE49-F238E27FC236}">
                <a16:creationId xmlns:a16="http://schemas.microsoft.com/office/drawing/2014/main" id="{BDCB7D45-D223-5BA3-8071-92B607875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07" y="2870736"/>
            <a:ext cx="480060" cy="480060"/>
          </a:xfrm>
          <a:prstGeom prst="rect">
            <a:avLst/>
          </a:prstGeom>
        </p:spPr>
      </p:pic>
      <p:pic>
        <p:nvPicPr>
          <p:cNvPr id="30" name="Picture 29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5266F890-35E6-1836-0BD6-D3245A2F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07" y="954618"/>
            <a:ext cx="480060" cy="480060"/>
          </a:xfrm>
          <a:prstGeom prst="rect">
            <a:avLst/>
          </a:prstGeom>
        </p:spPr>
      </p:pic>
      <p:pic>
        <p:nvPicPr>
          <p:cNvPr id="31" name="Picture 30" descr="A circle with a plane and ruler&#10;&#10;Description automatically generated">
            <a:extLst>
              <a:ext uri="{FF2B5EF4-FFF2-40B4-BE49-F238E27FC236}">
                <a16:creationId xmlns:a16="http://schemas.microsoft.com/office/drawing/2014/main" id="{302A4B45-00C3-88C1-360E-BDC233DC9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07" y="2391707"/>
            <a:ext cx="480060" cy="480060"/>
          </a:xfrm>
          <a:prstGeom prst="rect">
            <a:avLst/>
          </a:prstGeom>
        </p:spPr>
      </p:pic>
      <p:pic>
        <p:nvPicPr>
          <p:cNvPr id="32" name="Picture 31" descr="A circle with a black silhouette of a jet fighter and ruler&#10;&#10;Description automatically generated">
            <a:extLst>
              <a:ext uri="{FF2B5EF4-FFF2-40B4-BE49-F238E27FC236}">
                <a16:creationId xmlns:a16="http://schemas.microsoft.com/office/drawing/2014/main" id="{8A1F74F3-D464-9D35-557D-B9A77EF35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07" y="1433648"/>
            <a:ext cx="480060" cy="480060"/>
          </a:xfrm>
          <a:prstGeom prst="rect">
            <a:avLst/>
          </a:prstGeom>
        </p:spPr>
      </p:pic>
      <p:pic>
        <p:nvPicPr>
          <p:cNvPr id="33" name="Picture 32" descr="A circle with a plane and ruler&#10;&#10;Description automatically generated with medium confidence">
            <a:extLst>
              <a:ext uri="{FF2B5EF4-FFF2-40B4-BE49-F238E27FC236}">
                <a16:creationId xmlns:a16="http://schemas.microsoft.com/office/drawing/2014/main" id="{6AD6520F-5231-48B8-EA9D-E4150FF43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07" y="3349766"/>
            <a:ext cx="480060" cy="480060"/>
          </a:xfrm>
          <a:prstGeom prst="rect">
            <a:avLst/>
          </a:prstGeom>
        </p:spPr>
      </p:pic>
      <p:pic>
        <p:nvPicPr>
          <p:cNvPr id="34" name="Picture 33" descr="A circle with a black silhouette of a jet fighter and ruler&#10;&#10;Description automatically generated">
            <a:extLst>
              <a:ext uri="{FF2B5EF4-FFF2-40B4-BE49-F238E27FC236}">
                <a16:creationId xmlns:a16="http://schemas.microsoft.com/office/drawing/2014/main" id="{0913174A-2D84-FF6B-39E2-9CAF26195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805" y="3840086"/>
            <a:ext cx="480060" cy="480060"/>
          </a:xfrm>
          <a:prstGeom prst="rect">
            <a:avLst/>
          </a:prstGeom>
        </p:spPr>
      </p:pic>
      <p:pic>
        <p:nvPicPr>
          <p:cNvPr id="35" name="Picture 34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483ABE52-1CE9-0268-1053-844B702EE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91" y="4354182"/>
            <a:ext cx="480060" cy="480060"/>
          </a:xfrm>
          <a:prstGeom prst="rect">
            <a:avLst/>
          </a:prstGeom>
        </p:spPr>
      </p:pic>
      <p:pic>
        <p:nvPicPr>
          <p:cNvPr id="36" name="Picture 35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DEA4FAD4-FDD5-D84B-C746-1F0EDC328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329" y="4873209"/>
            <a:ext cx="480060" cy="4800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3C99AD-3046-7EBE-90CC-F1FBF61F67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263" y="4349251"/>
            <a:ext cx="480060" cy="4800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2E8C30-676E-FB98-BCBE-635D3A208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701" y="5351222"/>
            <a:ext cx="480060" cy="4800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42EAE21-DBD0-24E6-5FC2-762CE7CA7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701" y="4863347"/>
            <a:ext cx="480060" cy="4800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3492C38-E823-6CD6-795A-46355FCFB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81" y="3349766"/>
            <a:ext cx="480060" cy="4800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A757C77-1A37-FB72-4592-09A558F32C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81" y="2870736"/>
            <a:ext cx="480060" cy="48006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A55FF16-3602-F7C8-35BE-C7156505A4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872" y="2413037"/>
            <a:ext cx="480060" cy="4800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ADDF0F4-1446-8943-CFC6-8918D72BB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81" y="954618"/>
            <a:ext cx="480060" cy="480060"/>
          </a:xfrm>
          <a:prstGeom prst="rect">
            <a:avLst/>
          </a:prstGeom>
        </p:spPr>
      </p:pic>
      <p:pic>
        <p:nvPicPr>
          <p:cNvPr id="44" name="Picture 43" descr="A screenshot of a game&#10;&#10;Description automatically generated">
            <a:extLst>
              <a:ext uri="{FF2B5EF4-FFF2-40B4-BE49-F238E27FC236}">
                <a16:creationId xmlns:a16="http://schemas.microsoft.com/office/drawing/2014/main" id="{5F2F5E95-E740-4E8D-483A-7E97850853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481" y="1433648"/>
            <a:ext cx="480060" cy="480060"/>
          </a:xfrm>
          <a:prstGeom prst="rect">
            <a:avLst/>
          </a:prstGeom>
        </p:spPr>
      </p:pic>
      <p:pic>
        <p:nvPicPr>
          <p:cNvPr id="45" name="Picture 44" descr="A screenshot of a game&#10;&#10;Description automatically generated">
            <a:extLst>
              <a:ext uri="{FF2B5EF4-FFF2-40B4-BE49-F238E27FC236}">
                <a16:creationId xmlns:a16="http://schemas.microsoft.com/office/drawing/2014/main" id="{E35BF787-C452-3A9A-A9D7-850CDD6DC5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731" y="3831709"/>
            <a:ext cx="480060" cy="480060"/>
          </a:xfrm>
          <a:prstGeom prst="rect">
            <a:avLst/>
          </a:prstGeom>
        </p:spPr>
      </p:pic>
      <p:pic>
        <p:nvPicPr>
          <p:cNvPr id="46" name="Picture 45" descr="A circle with a black and red border and a black and red logo&#10;&#10;Description automatically generated with medium confidence">
            <a:extLst>
              <a:ext uri="{FF2B5EF4-FFF2-40B4-BE49-F238E27FC236}">
                <a16:creationId xmlns:a16="http://schemas.microsoft.com/office/drawing/2014/main" id="{F9DF172F-B03F-E552-A0E1-96D1E8B22C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197" y="1912677"/>
            <a:ext cx="480060" cy="480060"/>
          </a:xfrm>
          <a:prstGeom prst="rect">
            <a:avLst/>
          </a:prstGeom>
        </p:spPr>
      </p:pic>
      <p:pic>
        <p:nvPicPr>
          <p:cNvPr id="47" name="Picture 4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1181FB4-125D-4D42-05B7-BC345D82EC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984" y="1934633"/>
            <a:ext cx="480060" cy="48006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88FE5B8B-15F9-1607-F86E-8EE51AEF9BCA}"/>
              </a:ext>
            </a:extLst>
          </p:cNvPr>
          <p:cNvGrpSpPr/>
          <p:nvPr/>
        </p:nvGrpSpPr>
        <p:grpSpPr>
          <a:xfrm>
            <a:off x="8159836" y="4897384"/>
            <a:ext cx="480060" cy="480060"/>
            <a:chOff x="10484700" y="6003821"/>
            <a:chExt cx="640080" cy="6400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C203B2-C442-6119-7B4B-C2B088EF6D54}"/>
                </a:ext>
              </a:extLst>
            </p:cNvPr>
            <p:cNvSpPr/>
            <p:nvPr/>
          </p:nvSpPr>
          <p:spPr>
            <a:xfrm>
              <a:off x="10484700" y="6003821"/>
              <a:ext cx="640080" cy="640080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FD66E37-D1EB-3187-D851-308CEA4AF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15167" y="6030416"/>
              <a:ext cx="573838" cy="594510"/>
            </a:xfrm>
            <a:prstGeom prst="rect">
              <a:avLst/>
            </a:prstGeom>
          </p:spPr>
        </p:pic>
      </p:grpSp>
      <p:sp>
        <p:nvSpPr>
          <p:cNvPr id="9" name="Flowchart: Preparation 8">
            <a:extLst>
              <a:ext uri="{FF2B5EF4-FFF2-40B4-BE49-F238E27FC236}">
                <a16:creationId xmlns:a16="http://schemas.microsoft.com/office/drawing/2014/main" id="{99D71D55-711B-6C5D-0854-5B07317C71C7}"/>
              </a:ext>
            </a:extLst>
          </p:cNvPr>
          <p:cNvSpPr/>
          <p:nvPr/>
        </p:nvSpPr>
        <p:spPr>
          <a:xfrm rot="16200000">
            <a:off x="3978695" y="764631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lowchart: Preparation 16">
            <a:extLst>
              <a:ext uri="{FF2B5EF4-FFF2-40B4-BE49-F238E27FC236}">
                <a16:creationId xmlns:a16="http://schemas.microsoft.com/office/drawing/2014/main" id="{4CF6EABB-2A3E-3101-9EB7-FFF0AB7CE72E}"/>
              </a:ext>
            </a:extLst>
          </p:cNvPr>
          <p:cNvSpPr/>
          <p:nvPr/>
        </p:nvSpPr>
        <p:spPr>
          <a:xfrm rot="16200000">
            <a:off x="1282770" y="750006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2A13008C-AE3F-01F2-E549-7A85CCBFDBF9}"/>
              </a:ext>
            </a:extLst>
          </p:cNvPr>
          <p:cNvSpPr/>
          <p:nvPr/>
        </p:nvSpPr>
        <p:spPr>
          <a:xfrm rot="16200000">
            <a:off x="2634241" y="763048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B84FE20C-7B90-B9D9-6D51-7205B07616B2}"/>
              </a:ext>
            </a:extLst>
          </p:cNvPr>
          <p:cNvSpPr/>
          <p:nvPr/>
        </p:nvSpPr>
        <p:spPr>
          <a:xfrm rot="16200000">
            <a:off x="5328247" y="776061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A2E00D90-1488-2E8D-C469-C978897670EA}"/>
              </a:ext>
            </a:extLst>
          </p:cNvPr>
          <p:cNvSpPr/>
          <p:nvPr/>
        </p:nvSpPr>
        <p:spPr>
          <a:xfrm rot="16200000">
            <a:off x="6680904" y="783180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4" name="Flowchart: Preparation 23">
            <a:extLst>
              <a:ext uri="{FF2B5EF4-FFF2-40B4-BE49-F238E27FC236}">
                <a16:creationId xmlns:a16="http://schemas.microsoft.com/office/drawing/2014/main" id="{9564D002-237E-EE31-B7DA-B28284B1FE87}"/>
              </a:ext>
            </a:extLst>
          </p:cNvPr>
          <p:cNvSpPr/>
          <p:nvPr/>
        </p:nvSpPr>
        <p:spPr>
          <a:xfrm rot="16200000">
            <a:off x="586594" y="4519802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6" name="Flowchart: Preparation 25">
            <a:extLst>
              <a:ext uri="{FF2B5EF4-FFF2-40B4-BE49-F238E27FC236}">
                <a16:creationId xmlns:a16="http://schemas.microsoft.com/office/drawing/2014/main" id="{2B44E1B0-D404-74FD-C629-0673B639074C}"/>
              </a:ext>
            </a:extLst>
          </p:cNvPr>
          <p:cNvSpPr/>
          <p:nvPr/>
        </p:nvSpPr>
        <p:spPr>
          <a:xfrm rot="5400000">
            <a:off x="602783" y="2003982"/>
            <a:ext cx="1570559" cy="1350169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69" name="Picture 68" descr="Diagram&#10;&#10;Description automatically generated">
            <a:extLst>
              <a:ext uri="{FF2B5EF4-FFF2-40B4-BE49-F238E27FC236}">
                <a16:creationId xmlns:a16="http://schemas.microsoft.com/office/drawing/2014/main" id="{920940A0-BCBE-43B6-CABD-5F90D7FD7D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34" y="2070160"/>
            <a:ext cx="548640" cy="548640"/>
          </a:xfrm>
          <a:prstGeom prst="rect">
            <a:avLst/>
          </a:prstGeom>
        </p:spPr>
      </p:pic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C2114DEC-1AEA-98E2-6948-77173B14E9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0" y="2106890"/>
            <a:ext cx="548640" cy="548640"/>
          </a:xfrm>
          <a:prstGeom prst="rect">
            <a:avLst/>
          </a:prstGeom>
        </p:spPr>
      </p:pic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D6559133-C8E5-82C3-CBDF-1E6E85D362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66" y="2655530"/>
            <a:ext cx="548640" cy="548640"/>
          </a:xfrm>
          <a:prstGeom prst="rect">
            <a:avLst/>
          </a:prstGeom>
        </p:spPr>
      </p:pic>
      <p:pic>
        <p:nvPicPr>
          <p:cNvPr id="73" name="Picture 72" descr="A blue circle with a black background and a black and white image of a jet plane&#10;&#10;Description automatically generated">
            <a:extLst>
              <a:ext uri="{FF2B5EF4-FFF2-40B4-BE49-F238E27FC236}">
                <a16:creationId xmlns:a16="http://schemas.microsoft.com/office/drawing/2014/main" id="{7DFC7113-7124-8DFE-2F04-2B685E80D9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34" y="1539320"/>
            <a:ext cx="548640" cy="548640"/>
          </a:xfrm>
          <a:prstGeom prst="rect">
            <a:avLst/>
          </a:prstGeom>
        </p:spPr>
      </p:pic>
      <p:pic>
        <p:nvPicPr>
          <p:cNvPr id="75" name="Picture 74" descr="A blue circle with a black background and a white star and a black sign with a plane and ruler&#10;&#10;Description automatically generated">
            <a:extLst>
              <a:ext uri="{FF2B5EF4-FFF2-40B4-BE49-F238E27FC236}">
                <a16:creationId xmlns:a16="http://schemas.microsoft.com/office/drawing/2014/main" id="{B4899F0C-AB88-F9F2-A0B0-12B8AEE01A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64" y="990116"/>
            <a:ext cx="548640" cy="548640"/>
          </a:xfrm>
          <a:prstGeom prst="rect">
            <a:avLst/>
          </a:prstGeom>
        </p:spPr>
      </p:pic>
      <p:pic>
        <p:nvPicPr>
          <p:cNvPr id="74" name="Picture 73" descr="A blue circle with a black silhouette of a jet&#10;&#10;Description automatically generated">
            <a:extLst>
              <a:ext uri="{FF2B5EF4-FFF2-40B4-BE49-F238E27FC236}">
                <a16:creationId xmlns:a16="http://schemas.microsoft.com/office/drawing/2014/main" id="{705F5707-C84F-F3C7-E9D2-349B76E1BF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0" y="1559654"/>
            <a:ext cx="548640" cy="548640"/>
          </a:xfrm>
          <a:prstGeom prst="rect">
            <a:avLst/>
          </a:prstGeom>
        </p:spPr>
      </p:pic>
      <p:pic>
        <p:nvPicPr>
          <p:cNvPr id="76" name="Picture 75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267920-B8A8-9AFD-08BD-D9259C835A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" y="979176"/>
            <a:ext cx="548640" cy="54864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450752A4-1A4A-68B3-BC7A-1CDF8F41DDC0}"/>
              </a:ext>
            </a:extLst>
          </p:cNvPr>
          <p:cNvGrpSpPr/>
          <p:nvPr/>
        </p:nvGrpSpPr>
        <p:grpSpPr>
          <a:xfrm>
            <a:off x="-2437" y="5160022"/>
            <a:ext cx="513765" cy="508517"/>
            <a:chOff x="3371716" y="3287888"/>
            <a:chExt cx="1198090" cy="118585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8A2BFFE-170F-EB1F-39F4-BFC32C84E6DF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B859FF3-3D14-D909-B60A-0AC41942E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DCF998C-3D65-9B75-E8BC-9AD86F3C88AF}"/>
              </a:ext>
            </a:extLst>
          </p:cNvPr>
          <p:cNvGrpSpPr/>
          <p:nvPr/>
        </p:nvGrpSpPr>
        <p:grpSpPr>
          <a:xfrm>
            <a:off x="7957" y="4575052"/>
            <a:ext cx="513765" cy="508517"/>
            <a:chOff x="3371716" y="3287888"/>
            <a:chExt cx="1198090" cy="118585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8A9EF32-1D25-BDB5-23A1-A8E9F7A2F254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8A089CE-84E3-340D-91D6-5DA46039E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5115F1C-531A-3C43-FBFF-1AEE81BF8531}"/>
              </a:ext>
            </a:extLst>
          </p:cNvPr>
          <p:cNvGrpSpPr/>
          <p:nvPr/>
        </p:nvGrpSpPr>
        <p:grpSpPr>
          <a:xfrm>
            <a:off x="-20420" y="3981573"/>
            <a:ext cx="513765" cy="508517"/>
            <a:chOff x="3371716" y="3287888"/>
            <a:chExt cx="1198090" cy="118585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4F6F281-4A1A-5A77-763C-1A191D4F5AF5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10004075-8441-6A0D-D357-020A7AB80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259C13F-6293-5D26-A967-1EF301D5FAF9}"/>
              </a:ext>
            </a:extLst>
          </p:cNvPr>
          <p:cNvGrpSpPr/>
          <p:nvPr/>
        </p:nvGrpSpPr>
        <p:grpSpPr>
          <a:xfrm>
            <a:off x="18470" y="3471103"/>
            <a:ext cx="513765" cy="508517"/>
            <a:chOff x="3371716" y="3287888"/>
            <a:chExt cx="1198090" cy="118585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A167DA1-6C9A-2229-ED57-F12643954EE6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48040E5-E1BC-39BF-30D3-8965C9EF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3EF5C56-0CD7-34A1-BEBB-7A35D5108C2B}"/>
              </a:ext>
            </a:extLst>
          </p:cNvPr>
          <p:cNvGrpSpPr/>
          <p:nvPr/>
        </p:nvGrpSpPr>
        <p:grpSpPr>
          <a:xfrm>
            <a:off x="506594" y="3652694"/>
            <a:ext cx="539538" cy="493617"/>
            <a:chOff x="5571284" y="4834744"/>
            <a:chExt cx="866845" cy="79306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F73557F-0B11-DB43-247C-407451BE1817}"/>
                </a:ext>
              </a:extLst>
            </p:cNvPr>
            <p:cNvGrpSpPr/>
            <p:nvPr/>
          </p:nvGrpSpPr>
          <p:grpSpPr>
            <a:xfrm>
              <a:off x="5571284" y="4834744"/>
              <a:ext cx="866845" cy="793069"/>
              <a:chOff x="3471135" y="5263771"/>
              <a:chExt cx="1198090" cy="1183338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00208BE-ACC7-2C0F-C677-7096FD11A318}"/>
                  </a:ext>
                </a:extLst>
              </p:cNvPr>
              <p:cNvSpPr/>
              <p:nvPr/>
            </p:nvSpPr>
            <p:spPr>
              <a:xfrm>
                <a:off x="3471135" y="5263771"/>
                <a:ext cx="1198090" cy="1183338"/>
              </a:xfrm>
              <a:prstGeom prst="ellipse">
                <a:avLst/>
              </a:prstGeom>
              <a:solidFill>
                <a:srgbClr val="6CA6C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8062A731-3427-1EF7-E9AB-0C9EC9451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400421">
                <a:off x="3537130" y="5327007"/>
                <a:ext cx="1082325" cy="1056859"/>
              </a:xfrm>
              <a:prstGeom prst="rect">
                <a:avLst/>
              </a:prstGeom>
            </p:spPr>
          </p:pic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EFEA080-EFDA-CF23-E3E7-84C3091C2D12}"/>
                </a:ext>
              </a:extLst>
            </p:cNvPr>
            <p:cNvSpPr/>
            <p:nvPr/>
          </p:nvSpPr>
          <p:spPr>
            <a:xfrm>
              <a:off x="6027420" y="5127275"/>
              <a:ext cx="116205" cy="121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8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AF5618B-4392-20A6-E36B-BF1351E6C77A}"/>
              </a:ext>
            </a:extLst>
          </p:cNvPr>
          <p:cNvGrpSpPr/>
          <p:nvPr/>
        </p:nvGrpSpPr>
        <p:grpSpPr>
          <a:xfrm>
            <a:off x="75647" y="976760"/>
            <a:ext cx="545214" cy="538502"/>
            <a:chOff x="3471135" y="5263771"/>
            <a:chExt cx="1198090" cy="118333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835A7E-CE44-3898-87B2-386F1BAB61E7}"/>
                </a:ext>
              </a:extLst>
            </p:cNvPr>
            <p:cNvSpPr/>
            <p:nvPr/>
          </p:nvSpPr>
          <p:spPr>
            <a:xfrm>
              <a:off x="3471135" y="5263771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08AEFDB-F592-329B-A01D-A0908EF7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21400421">
              <a:off x="3511715" y="5316476"/>
              <a:ext cx="1082326" cy="1056859"/>
            </a:xfrm>
            <a:prstGeom prst="rect">
              <a:avLst/>
            </a:prstGeom>
          </p:spPr>
        </p:pic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D0AC51C0-E701-8FCB-B81E-70117264F554}"/>
              </a:ext>
            </a:extLst>
          </p:cNvPr>
          <p:cNvSpPr txBox="1"/>
          <p:nvPr/>
        </p:nvSpPr>
        <p:spPr>
          <a:xfrm rot="16200000">
            <a:off x="632740" y="5419871"/>
            <a:ext cx="30008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A1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7D3045D-2E63-0BB2-271C-219ED9B1B237}"/>
              </a:ext>
            </a:extLst>
          </p:cNvPr>
          <p:cNvGrpSpPr/>
          <p:nvPr/>
        </p:nvGrpSpPr>
        <p:grpSpPr>
          <a:xfrm>
            <a:off x="8089075" y="1438275"/>
            <a:ext cx="514331" cy="507396"/>
            <a:chOff x="6174474" y="3289250"/>
            <a:chExt cx="1130089" cy="1114856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3B80EC7-BDAB-74E8-4662-5B8F8CDE85C5}"/>
                </a:ext>
              </a:extLst>
            </p:cNvPr>
            <p:cNvSpPr/>
            <p:nvPr/>
          </p:nvSpPr>
          <p:spPr>
            <a:xfrm>
              <a:off x="6174474" y="3289250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233088C0-1369-E33B-7120-DE0F0E971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25006" y="3334673"/>
              <a:ext cx="1010917" cy="987941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DFF037A-35CD-8F50-3427-379127CE4D3C}"/>
              </a:ext>
            </a:extLst>
          </p:cNvPr>
          <p:cNvGrpSpPr/>
          <p:nvPr/>
        </p:nvGrpSpPr>
        <p:grpSpPr>
          <a:xfrm>
            <a:off x="8136838" y="3857852"/>
            <a:ext cx="514331" cy="507396"/>
            <a:chOff x="6174474" y="3289250"/>
            <a:chExt cx="1130089" cy="1114856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C980178-F6CD-97D3-C216-753801407DC5}"/>
                </a:ext>
              </a:extLst>
            </p:cNvPr>
            <p:cNvSpPr/>
            <p:nvPr/>
          </p:nvSpPr>
          <p:spPr>
            <a:xfrm>
              <a:off x="6174474" y="3289250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2D0B42CF-5A3E-57F5-D1B9-D97659541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25006" y="3334673"/>
              <a:ext cx="1010917" cy="98794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C4673A3-CD0A-374D-8D56-A45420A70ECB}"/>
              </a:ext>
            </a:extLst>
          </p:cNvPr>
          <p:cNvSpPr txBox="1"/>
          <p:nvPr/>
        </p:nvSpPr>
        <p:spPr>
          <a:xfrm rot="16200000">
            <a:off x="1216677" y="2896411"/>
            <a:ext cx="29848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C1</a:t>
            </a:r>
          </a:p>
        </p:txBody>
      </p:sp>
      <p:pic>
        <p:nvPicPr>
          <p:cNvPr id="70" name="Picture 69" descr="Diagram&#10;&#10;Description automatically generated">
            <a:extLst>
              <a:ext uri="{FF2B5EF4-FFF2-40B4-BE49-F238E27FC236}">
                <a16:creationId xmlns:a16="http://schemas.microsoft.com/office/drawing/2014/main" id="{F0185828-991D-0637-1C48-CB44A4F1A5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7" y="2655530"/>
            <a:ext cx="548640" cy="548640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9FAC192-8AE3-F4CA-167E-17215E9C18CE}"/>
              </a:ext>
            </a:extLst>
          </p:cNvPr>
          <p:cNvGrpSpPr/>
          <p:nvPr/>
        </p:nvGrpSpPr>
        <p:grpSpPr>
          <a:xfrm>
            <a:off x="73718" y="3123335"/>
            <a:ext cx="539538" cy="493617"/>
            <a:chOff x="5571284" y="4834744"/>
            <a:chExt cx="866845" cy="793069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AC6E77E-916E-0173-05CB-EEC3E8683345}"/>
                </a:ext>
              </a:extLst>
            </p:cNvPr>
            <p:cNvGrpSpPr/>
            <p:nvPr/>
          </p:nvGrpSpPr>
          <p:grpSpPr>
            <a:xfrm>
              <a:off x="5571284" y="4834744"/>
              <a:ext cx="866845" cy="793069"/>
              <a:chOff x="3471135" y="5263771"/>
              <a:chExt cx="1198090" cy="1183338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E4D38AD-9490-D031-60F2-AAED72C6158B}"/>
                  </a:ext>
                </a:extLst>
              </p:cNvPr>
              <p:cNvSpPr/>
              <p:nvPr/>
            </p:nvSpPr>
            <p:spPr>
              <a:xfrm>
                <a:off x="3471135" y="5263771"/>
                <a:ext cx="1198090" cy="1183338"/>
              </a:xfrm>
              <a:prstGeom prst="ellipse">
                <a:avLst/>
              </a:prstGeom>
              <a:solidFill>
                <a:srgbClr val="6CA6C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EB60511D-AA44-2187-739C-F65870693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1400421">
                <a:off x="3537130" y="5327007"/>
                <a:ext cx="1082325" cy="1056859"/>
              </a:xfrm>
              <a:prstGeom prst="rect">
                <a:avLst/>
              </a:prstGeom>
            </p:spPr>
          </p:pic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CC0CAA4-F383-B935-CB84-75B7C5657CAE}"/>
                </a:ext>
              </a:extLst>
            </p:cNvPr>
            <p:cNvSpPr/>
            <p:nvPr/>
          </p:nvSpPr>
          <p:spPr>
            <a:xfrm>
              <a:off x="6027420" y="5127275"/>
              <a:ext cx="116205" cy="121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70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E451D-C15E-0275-3D0A-612BC5597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562E1-0698-208C-71AC-49AB37EDBC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85865" y="-51436"/>
            <a:ext cx="5172271" cy="6960869"/>
          </a:xfrm>
          <a:prstGeom prst="rect">
            <a:avLst/>
          </a:prstGeom>
        </p:spPr>
      </p:pic>
      <p:pic>
        <p:nvPicPr>
          <p:cNvPr id="28" name="Picture 27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73B7BCD7-5687-959B-6639-D44254B3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17" y="5557303"/>
            <a:ext cx="286176" cy="286176"/>
          </a:xfrm>
          <a:prstGeom prst="rect">
            <a:avLst/>
          </a:prstGeom>
        </p:spPr>
      </p:pic>
      <p:pic>
        <p:nvPicPr>
          <p:cNvPr id="29" name="Picture 28" descr="A circle with a black and red border and a black and red sign with a black and red star and a black and white plane with a red star and a red shield with a red star&#10;&#10;Description automatically generated">
            <a:extLst>
              <a:ext uri="{FF2B5EF4-FFF2-40B4-BE49-F238E27FC236}">
                <a16:creationId xmlns:a16="http://schemas.microsoft.com/office/drawing/2014/main" id="{D2D7DF57-766C-B76D-01EA-8A9E31075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23" y="3067923"/>
            <a:ext cx="286176" cy="286176"/>
          </a:xfrm>
          <a:prstGeom prst="rect">
            <a:avLst/>
          </a:prstGeom>
        </p:spPr>
      </p:pic>
      <p:pic>
        <p:nvPicPr>
          <p:cNvPr id="30" name="Picture 29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2E987F91-1194-77A3-9A8B-B5885D0F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23" y="1151805"/>
            <a:ext cx="286176" cy="286176"/>
          </a:xfrm>
          <a:prstGeom prst="rect">
            <a:avLst/>
          </a:prstGeom>
        </p:spPr>
      </p:pic>
      <p:pic>
        <p:nvPicPr>
          <p:cNvPr id="31" name="Picture 30" descr="A circle with a plane and ruler&#10;&#10;Description automatically generated">
            <a:extLst>
              <a:ext uri="{FF2B5EF4-FFF2-40B4-BE49-F238E27FC236}">
                <a16:creationId xmlns:a16="http://schemas.microsoft.com/office/drawing/2014/main" id="{83B2BA2C-4073-E485-F933-54C56FE9A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23" y="2588894"/>
            <a:ext cx="286176" cy="286176"/>
          </a:xfrm>
          <a:prstGeom prst="rect">
            <a:avLst/>
          </a:prstGeom>
        </p:spPr>
      </p:pic>
      <p:pic>
        <p:nvPicPr>
          <p:cNvPr id="32" name="Picture 31" descr="A circle with a black silhouette of a jet fighter and ruler&#10;&#10;Description automatically generated">
            <a:extLst>
              <a:ext uri="{FF2B5EF4-FFF2-40B4-BE49-F238E27FC236}">
                <a16:creationId xmlns:a16="http://schemas.microsoft.com/office/drawing/2014/main" id="{2E279BFF-4307-2294-0223-3138523C9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23" y="1630835"/>
            <a:ext cx="286176" cy="286176"/>
          </a:xfrm>
          <a:prstGeom prst="rect">
            <a:avLst/>
          </a:prstGeom>
        </p:spPr>
      </p:pic>
      <p:pic>
        <p:nvPicPr>
          <p:cNvPr id="33" name="Picture 32" descr="A circle with a plane and ruler&#10;&#10;Description automatically generated with medium confidence">
            <a:extLst>
              <a:ext uri="{FF2B5EF4-FFF2-40B4-BE49-F238E27FC236}">
                <a16:creationId xmlns:a16="http://schemas.microsoft.com/office/drawing/2014/main" id="{00EFEC2B-561A-ECC3-A088-15F9078B3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23" y="3546953"/>
            <a:ext cx="286176" cy="286176"/>
          </a:xfrm>
          <a:prstGeom prst="rect">
            <a:avLst/>
          </a:prstGeom>
        </p:spPr>
      </p:pic>
      <p:pic>
        <p:nvPicPr>
          <p:cNvPr id="34" name="Picture 33" descr="A circle with a black silhouette of a jet fighter and ruler&#10;&#10;Description automatically generated">
            <a:extLst>
              <a:ext uri="{FF2B5EF4-FFF2-40B4-BE49-F238E27FC236}">
                <a16:creationId xmlns:a16="http://schemas.microsoft.com/office/drawing/2014/main" id="{0C68596B-43C9-A320-6D02-DDF189A0B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021" y="4037273"/>
            <a:ext cx="286176" cy="286176"/>
          </a:xfrm>
          <a:prstGeom prst="rect">
            <a:avLst/>
          </a:prstGeom>
        </p:spPr>
      </p:pic>
      <p:pic>
        <p:nvPicPr>
          <p:cNvPr id="35" name="Picture 34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D2DCB8B4-A396-77C1-16D7-10D71CB33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107" y="4551369"/>
            <a:ext cx="286176" cy="286176"/>
          </a:xfrm>
          <a:prstGeom prst="rect">
            <a:avLst/>
          </a:prstGeom>
        </p:spPr>
      </p:pic>
      <p:pic>
        <p:nvPicPr>
          <p:cNvPr id="36" name="Picture 35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02B58762-5FCB-72BD-0E39-466F08EAF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545" y="5070396"/>
            <a:ext cx="286176" cy="2861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4747AFA-CC67-ECF4-68EE-61B65314E7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79" y="4546438"/>
            <a:ext cx="286176" cy="2861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0F966E-E162-A95C-1EAC-E202B22474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17" y="5548409"/>
            <a:ext cx="286176" cy="2861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EF1540-9D5B-1DC0-040D-D193A5D65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17" y="5060534"/>
            <a:ext cx="286176" cy="2861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D1814AE-3CB0-F095-9C88-F4151640CF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97" y="3546953"/>
            <a:ext cx="286176" cy="2861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89D6A87-92CE-3E0B-D40A-3BA6B7FD0B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97" y="3067923"/>
            <a:ext cx="286176" cy="2861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D1BBFB-609C-BC72-2679-4F5746792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97" y="2588894"/>
            <a:ext cx="286176" cy="2861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B688BEB-707C-CCAA-D006-B3AD8F8EB0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97" y="1151805"/>
            <a:ext cx="286176" cy="286176"/>
          </a:xfrm>
          <a:prstGeom prst="rect">
            <a:avLst/>
          </a:prstGeom>
        </p:spPr>
      </p:pic>
      <p:pic>
        <p:nvPicPr>
          <p:cNvPr id="44" name="Picture 43" descr="A screenshot of a game&#10;&#10;Description automatically generated">
            <a:extLst>
              <a:ext uri="{FF2B5EF4-FFF2-40B4-BE49-F238E27FC236}">
                <a16:creationId xmlns:a16="http://schemas.microsoft.com/office/drawing/2014/main" id="{18B15D62-5E33-4AB0-AA96-1301E925D0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97" y="1630835"/>
            <a:ext cx="286176" cy="286176"/>
          </a:xfrm>
          <a:prstGeom prst="rect">
            <a:avLst/>
          </a:prstGeom>
        </p:spPr>
      </p:pic>
      <p:pic>
        <p:nvPicPr>
          <p:cNvPr id="45" name="Picture 44" descr="A screenshot of a game&#10;&#10;Description automatically generated">
            <a:extLst>
              <a:ext uri="{FF2B5EF4-FFF2-40B4-BE49-F238E27FC236}">
                <a16:creationId xmlns:a16="http://schemas.microsoft.com/office/drawing/2014/main" id="{82C69C1A-F51B-78C4-2CA5-2A38CB42F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48" y="4028896"/>
            <a:ext cx="286176" cy="286176"/>
          </a:xfrm>
          <a:prstGeom prst="rect">
            <a:avLst/>
          </a:prstGeom>
        </p:spPr>
      </p:pic>
      <p:pic>
        <p:nvPicPr>
          <p:cNvPr id="46" name="Picture 45" descr="A circle with a black and red border and a black and red logo&#10;&#10;Description automatically generated with medium confidence">
            <a:extLst>
              <a:ext uri="{FF2B5EF4-FFF2-40B4-BE49-F238E27FC236}">
                <a16:creationId xmlns:a16="http://schemas.microsoft.com/office/drawing/2014/main" id="{B962CE54-FF30-1612-85A1-10A8C1475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13" y="2109864"/>
            <a:ext cx="286176" cy="286176"/>
          </a:xfrm>
          <a:prstGeom prst="rect">
            <a:avLst/>
          </a:prstGeom>
        </p:spPr>
      </p:pic>
      <p:pic>
        <p:nvPicPr>
          <p:cNvPr id="47" name="Picture 4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B3196DF-D620-972E-44B3-477D55267A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97" y="2109864"/>
            <a:ext cx="286176" cy="286176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7335ACB-F807-3B31-9734-231D2B691615}"/>
              </a:ext>
            </a:extLst>
          </p:cNvPr>
          <p:cNvGrpSpPr/>
          <p:nvPr/>
        </p:nvGrpSpPr>
        <p:grpSpPr>
          <a:xfrm>
            <a:off x="6362052" y="5094571"/>
            <a:ext cx="286176" cy="286176"/>
            <a:chOff x="10484700" y="6003821"/>
            <a:chExt cx="640080" cy="6400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2C0A464-5588-B952-01C9-8861B71F6CAE}"/>
                </a:ext>
              </a:extLst>
            </p:cNvPr>
            <p:cNvSpPr/>
            <p:nvPr/>
          </p:nvSpPr>
          <p:spPr>
            <a:xfrm>
              <a:off x="10484700" y="6003821"/>
              <a:ext cx="640080" cy="640080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3427430-90DD-AFEF-2858-9381D42FE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15167" y="6030416"/>
              <a:ext cx="573838" cy="594510"/>
            </a:xfrm>
            <a:prstGeom prst="rect">
              <a:avLst/>
            </a:prstGeom>
          </p:spPr>
        </p:pic>
      </p:grpSp>
      <p:pic>
        <p:nvPicPr>
          <p:cNvPr id="69" name="Picture 68" descr="Diagram&#10;&#10;Description automatically generated">
            <a:extLst>
              <a:ext uri="{FF2B5EF4-FFF2-40B4-BE49-F238E27FC236}">
                <a16:creationId xmlns:a16="http://schemas.microsoft.com/office/drawing/2014/main" id="{904A2173-FA9D-718E-9D27-F82DAC7B6E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47" y="3070304"/>
            <a:ext cx="308798" cy="308798"/>
          </a:xfrm>
          <a:prstGeom prst="rect">
            <a:avLst/>
          </a:prstGeom>
        </p:spPr>
      </p:pic>
      <p:pic>
        <p:nvPicPr>
          <p:cNvPr id="70" name="Picture 69" descr="Diagram&#10;&#10;Description automatically generated">
            <a:extLst>
              <a:ext uri="{FF2B5EF4-FFF2-40B4-BE49-F238E27FC236}">
                <a16:creationId xmlns:a16="http://schemas.microsoft.com/office/drawing/2014/main" id="{433D49E4-E507-E0E1-2C15-724D1DF7A7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26" y="3633209"/>
            <a:ext cx="308798" cy="308798"/>
          </a:xfrm>
          <a:prstGeom prst="rect">
            <a:avLst/>
          </a:prstGeom>
        </p:spPr>
      </p:pic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3D35DB82-602B-784E-C9B8-F3FBC93AF4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0" y="3067923"/>
            <a:ext cx="308798" cy="308798"/>
          </a:xfrm>
          <a:prstGeom prst="rect">
            <a:avLst/>
          </a:prstGeom>
        </p:spPr>
      </p:pic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615BCB82-D3F0-AE8F-C555-1C07DF960D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375" y="3630676"/>
            <a:ext cx="308798" cy="308798"/>
          </a:xfrm>
          <a:prstGeom prst="rect">
            <a:avLst/>
          </a:prstGeom>
        </p:spPr>
      </p:pic>
      <p:pic>
        <p:nvPicPr>
          <p:cNvPr id="73" name="Picture 72" descr="A blue circle with a black background and a black and white image of a jet plane&#10;&#10;Description automatically generated">
            <a:extLst>
              <a:ext uri="{FF2B5EF4-FFF2-40B4-BE49-F238E27FC236}">
                <a16:creationId xmlns:a16="http://schemas.microsoft.com/office/drawing/2014/main" id="{2E24A29E-8910-2D2F-E835-5615EC1452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66" y="2498911"/>
            <a:ext cx="308798" cy="308798"/>
          </a:xfrm>
          <a:prstGeom prst="rect">
            <a:avLst/>
          </a:prstGeom>
        </p:spPr>
      </p:pic>
      <p:pic>
        <p:nvPicPr>
          <p:cNvPr id="75" name="Picture 74" descr="A blue circle with a black background and a white star and a black sign with a plane and ruler&#10;&#10;Description automatically generated">
            <a:extLst>
              <a:ext uri="{FF2B5EF4-FFF2-40B4-BE49-F238E27FC236}">
                <a16:creationId xmlns:a16="http://schemas.microsoft.com/office/drawing/2014/main" id="{E62CCFA1-F84B-7F09-BA0F-CEF1C1141DD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49" y="1916755"/>
            <a:ext cx="308798" cy="308798"/>
          </a:xfrm>
          <a:prstGeom prst="rect">
            <a:avLst/>
          </a:prstGeom>
        </p:spPr>
      </p:pic>
      <p:pic>
        <p:nvPicPr>
          <p:cNvPr id="74" name="Picture 73" descr="A blue circle with a black silhouette of a jet&#10;&#10;Description automatically generated">
            <a:extLst>
              <a:ext uri="{FF2B5EF4-FFF2-40B4-BE49-F238E27FC236}">
                <a16:creationId xmlns:a16="http://schemas.microsoft.com/office/drawing/2014/main" id="{BA758851-72A4-9AF4-E862-D272693743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00" y="2496812"/>
            <a:ext cx="308798" cy="308798"/>
          </a:xfrm>
          <a:prstGeom prst="rect">
            <a:avLst/>
          </a:prstGeom>
        </p:spPr>
      </p:pic>
      <p:pic>
        <p:nvPicPr>
          <p:cNvPr id="76" name="Picture 7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04D0CE4-DD9E-0FF1-C16A-9F502B7444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774" y="1926856"/>
            <a:ext cx="308798" cy="308798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81B205E8-C5A6-8170-FA94-5AEC81A24D59}"/>
              </a:ext>
            </a:extLst>
          </p:cNvPr>
          <p:cNvGrpSpPr/>
          <p:nvPr/>
        </p:nvGrpSpPr>
        <p:grpSpPr>
          <a:xfrm>
            <a:off x="3415035" y="4946929"/>
            <a:ext cx="289169" cy="286215"/>
            <a:chOff x="3371716" y="3287888"/>
            <a:chExt cx="1198090" cy="118585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87C3007-8600-4E7E-DE41-90DD4F5C2650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166C2FE-995E-0541-BA46-62F45B5F3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691A370-8055-5C7D-D825-D2E838E41343}"/>
              </a:ext>
            </a:extLst>
          </p:cNvPr>
          <p:cNvGrpSpPr/>
          <p:nvPr/>
        </p:nvGrpSpPr>
        <p:grpSpPr>
          <a:xfrm>
            <a:off x="3406828" y="4643012"/>
            <a:ext cx="289169" cy="286215"/>
            <a:chOff x="3371716" y="3287888"/>
            <a:chExt cx="1198090" cy="118585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20482CD-3FDF-F647-5F8D-40DB7890C4E4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6F0F3A7-1074-93A9-7125-F810DA37E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E797813-82B1-ECD6-D745-1F767B3A7C79}"/>
              </a:ext>
            </a:extLst>
          </p:cNvPr>
          <p:cNvGrpSpPr/>
          <p:nvPr/>
        </p:nvGrpSpPr>
        <p:grpSpPr>
          <a:xfrm>
            <a:off x="3419298" y="4334274"/>
            <a:ext cx="289169" cy="286215"/>
            <a:chOff x="3371716" y="3287888"/>
            <a:chExt cx="1198090" cy="118585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3A43EE-7E52-3565-6566-EF03797B5785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5786EC8-E1D1-2BF5-08FC-E97AD5C59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7762390-4BE9-4EA0-2240-BA4AB6A0D76D}"/>
              </a:ext>
            </a:extLst>
          </p:cNvPr>
          <p:cNvGrpSpPr/>
          <p:nvPr/>
        </p:nvGrpSpPr>
        <p:grpSpPr>
          <a:xfrm>
            <a:off x="3423040" y="4019311"/>
            <a:ext cx="289169" cy="286215"/>
            <a:chOff x="3371716" y="3287888"/>
            <a:chExt cx="1198090" cy="118585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C47506E-A766-72C5-8131-BA138CA6EBB4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7A782AD-1D05-F0EF-CDEB-3D8AD233E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2F3C8E7-170E-28E2-62BD-F3BA4DE5C0C5}"/>
              </a:ext>
            </a:extLst>
          </p:cNvPr>
          <p:cNvGrpSpPr/>
          <p:nvPr/>
        </p:nvGrpSpPr>
        <p:grpSpPr>
          <a:xfrm>
            <a:off x="3798242" y="3083407"/>
            <a:ext cx="303675" cy="277829"/>
            <a:chOff x="5571284" y="4834744"/>
            <a:chExt cx="866845" cy="79306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F1B28B5-DCDA-E4CB-7EF5-895B10DE5B97}"/>
                </a:ext>
              </a:extLst>
            </p:cNvPr>
            <p:cNvGrpSpPr/>
            <p:nvPr/>
          </p:nvGrpSpPr>
          <p:grpSpPr>
            <a:xfrm>
              <a:off x="5571284" y="4834744"/>
              <a:ext cx="866845" cy="793069"/>
              <a:chOff x="3471135" y="5263771"/>
              <a:chExt cx="1198090" cy="1183338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9490E06-19F2-EB2E-0147-12A7481A3F37}"/>
                  </a:ext>
                </a:extLst>
              </p:cNvPr>
              <p:cNvSpPr/>
              <p:nvPr/>
            </p:nvSpPr>
            <p:spPr>
              <a:xfrm>
                <a:off x="3471135" y="5263771"/>
                <a:ext cx="1198090" cy="1183338"/>
              </a:xfrm>
              <a:prstGeom prst="ellipse">
                <a:avLst/>
              </a:prstGeom>
              <a:solidFill>
                <a:srgbClr val="6CA6C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B6E6FA8-35D1-F6E8-D5A8-FDF7636B0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1400421">
                <a:off x="3537130" y="5327007"/>
                <a:ext cx="1082325" cy="1056859"/>
              </a:xfrm>
              <a:prstGeom prst="rect">
                <a:avLst/>
              </a:prstGeom>
            </p:spPr>
          </p:pic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BB9B05F-B12B-351E-9691-A07A9D66163C}"/>
                </a:ext>
              </a:extLst>
            </p:cNvPr>
            <p:cNvSpPr/>
            <p:nvPr/>
          </p:nvSpPr>
          <p:spPr>
            <a:xfrm>
              <a:off x="6027420" y="5127275"/>
              <a:ext cx="116205" cy="121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8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9730E6C-8761-6A51-2F58-94B4A684DA25}"/>
              </a:ext>
            </a:extLst>
          </p:cNvPr>
          <p:cNvGrpSpPr/>
          <p:nvPr/>
        </p:nvGrpSpPr>
        <p:grpSpPr>
          <a:xfrm>
            <a:off x="3784062" y="3647197"/>
            <a:ext cx="303675" cy="277829"/>
            <a:chOff x="5571284" y="4834744"/>
            <a:chExt cx="866845" cy="793069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0D09245-89EF-D35B-AE56-B45F30485764}"/>
                </a:ext>
              </a:extLst>
            </p:cNvPr>
            <p:cNvGrpSpPr/>
            <p:nvPr/>
          </p:nvGrpSpPr>
          <p:grpSpPr>
            <a:xfrm>
              <a:off x="5571284" y="4834744"/>
              <a:ext cx="866845" cy="793069"/>
              <a:chOff x="3471135" y="5263771"/>
              <a:chExt cx="1198090" cy="1183338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E546885-4760-BA7B-A542-0C72DAB7B196}"/>
                  </a:ext>
                </a:extLst>
              </p:cNvPr>
              <p:cNvSpPr/>
              <p:nvPr/>
            </p:nvSpPr>
            <p:spPr>
              <a:xfrm>
                <a:off x="3471135" y="5263771"/>
                <a:ext cx="1198090" cy="1183338"/>
              </a:xfrm>
              <a:prstGeom prst="ellipse">
                <a:avLst/>
              </a:prstGeom>
              <a:solidFill>
                <a:srgbClr val="6CA6C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14DBCBD0-35A4-C515-0E5F-7BBFAF105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21400421">
                <a:off x="3537130" y="5327007"/>
                <a:ext cx="1082325" cy="1056859"/>
              </a:xfrm>
              <a:prstGeom prst="rect">
                <a:avLst/>
              </a:prstGeom>
            </p:spPr>
          </p:pic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D1A2AE3-97A3-C8E4-9BC0-EF60ABA8E597}"/>
                </a:ext>
              </a:extLst>
            </p:cNvPr>
            <p:cNvSpPr/>
            <p:nvPr/>
          </p:nvSpPr>
          <p:spPr>
            <a:xfrm>
              <a:off x="6027420" y="5127275"/>
              <a:ext cx="116205" cy="121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8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7D3913-4B57-7FE6-C97D-11988D5F8EE7}"/>
              </a:ext>
            </a:extLst>
          </p:cNvPr>
          <p:cNvGrpSpPr/>
          <p:nvPr/>
        </p:nvGrpSpPr>
        <p:grpSpPr>
          <a:xfrm>
            <a:off x="3832173" y="1949400"/>
            <a:ext cx="286176" cy="277829"/>
            <a:chOff x="3471135" y="5263771"/>
            <a:chExt cx="1198090" cy="118333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AC3110C-5926-4AAE-042C-B497A338F39E}"/>
                </a:ext>
              </a:extLst>
            </p:cNvPr>
            <p:cNvSpPr/>
            <p:nvPr/>
          </p:nvSpPr>
          <p:spPr>
            <a:xfrm>
              <a:off x="3471135" y="5263771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0417045-CF8D-67D8-5399-3BE579D8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21400421">
              <a:off x="3511715" y="5316476"/>
              <a:ext cx="1082326" cy="1056859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1A931EF-AB4E-ED0A-73D4-460A12526DE6}"/>
              </a:ext>
            </a:extLst>
          </p:cNvPr>
          <p:cNvGrpSpPr/>
          <p:nvPr/>
        </p:nvGrpSpPr>
        <p:grpSpPr>
          <a:xfrm>
            <a:off x="6306349" y="1649010"/>
            <a:ext cx="290331" cy="286416"/>
            <a:chOff x="6174474" y="3289250"/>
            <a:chExt cx="1130089" cy="1114856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079BF1B-380C-E131-C3DC-96CAE56625D5}"/>
                </a:ext>
              </a:extLst>
            </p:cNvPr>
            <p:cNvSpPr/>
            <p:nvPr/>
          </p:nvSpPr>
          <p:spPr>
            <a:xfrm>
              <a:off x="6174474" y="3289250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095E820A-243F-DEF0-B317-BB111534B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225006" y="3334673"/>
              <a:ext cx="1010917" cy="987941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F4EF9A0-51C1-B536-386B-ABF29E16C11D}"/>
              </a:ext>
            </a:extLst>
          </p:cNvPr>
          <p:cNvGrpSpPr/>
          <p:nvPr/>
        </p:nvGrpSpPr>
        <p:grpSpPr>
          <a:xfrm>
            <a:off x="6343640" y="4058257"/>
            <a:ext cx="311274" cy="307077"/>
            <a:chOff x="6174474" y="3289250"/>
            <a:chExt cx="1130089" cy="1114856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A2EBE63-1A78-C32F-B7B5-25F2534283CE}"/>
                </a:ext>
              </a:extLst>
            </p:cNvPr>
            <p:cNvSpPr/>
            <p:nvPr/>
          </p:nvSpPr>
          <p:spPr>
            <a:xfrm>
              <a:off x="6174474" y="3289250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5E3ED352-A8AC-AA2A-1FD2-7B034FD6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225006" y="3334673"/>
              <a:ext cx="1010917" cy="987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73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5F8FB-6937-BB70-52E2-9410084DA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B5CEABB6-07DC-46E8-9B57-56EC44A396E5}" type="slidenum">
              <a:rPr lang="en-US">
                <a:solidFill>
                  <a:prstClr val="black"/>
                </a:solidFill>
                <a:latin typeface="Tenorite"/>
              </a:rPr>
              <a:pPr defTabSz="685800">
                <a:defRPr/>
              </a:pPr>
              <a:t>4</a:t>
            </a:fld>
            <a:endParaRPr lang="en-US" dirty="0">
              <a:solidFill>
                <a:prstClr val="black"/>
              </a:solidFill>
              <a:latin typeface="Tenorite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6B3A77-8748-A7C5-7070-4B8F5BF46E9D}"/>
              </a:ext>
            </a:extLst>
          </p:cNvPr>
          <p:cNvGrpSpPr/>
          <p:nvPr/>
        </p:nvGrpSpPr>
        <p:grpSpPr>
          <a:xfrm>
            <a:off x="8250828" y="1796963"/>
            <a:ext cx="847567" cy="836142"/>
            <a:chOff x="9161304" y="4171430"/>
            <a:chExt cx="1130089" cy="111485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063A2D6-FB3F-1F64-3194-12C84D7A5A9C}"/>
                </a:ext>
              </a:extLst>
            </p:cNvPr>
            <p:cNvSpPr/>
            <p:nvPr/>
          </p:nvSpPr>
          <p:spPr>
            <a:xfrm>
              <a:off x="9161304" y="4171430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7F11472-AB60-F823-4BF8-00BFDE373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5094" y="4217752"/>
              <a:ext cx="1013136" cy="1035485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299F6CE-4EC7-73BB-B0ED-1C7F05FE7EF2}"/>
              </a:ext>
            </a:extLst>
          </p:cNvPr>
          <p:cNvGrpSpPr/>
          <p:nvPr/>
        </p:nvGrpSpPr>
        <p:grpSpPr>
          <a:xfrm>
            <a:off x="39877" y="4194983"/>
            <a:ext cx="898568" cy="887504"/>
            <a:chOff x="2219255" y="4661568"/>
            <a:chExt cx="1198090" cy="118333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BD9987E-9CC3-3B21-00D5-134F1AAAFD5C}"/>
                </a:ext>
              </a:extLst>
            </p:cNvPr>
            <p:cNvSpPr/>
            <p:nvPr/>
          </p:nvSpPr>
          <p:spPr>
            <a:xfrm>
              <a:off x="2219255" y="466156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6A13F1-CC9C-9A19-4D87-CD5EF59B9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4272" y="4723971"/>
              <a:ext cx="1097444" cy="1079599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71FFF1D-9D40-7C6A-C5E5-F0F406CB81A4}"/>
              </a:ext>
            </a:extLst>
          </p:cNvPr>
          <p:cNvGrpSpPr/>
          <p:nvPr/>
        </p:nvGrpSpPr>
        <p:grpSpPr>
          <a:xfrm>
            <a:off x="8256556" y="4441613"/>
            <a:ext cx="847567" cy="836142"/>
            <a:chOff x="6174474" y="3289250"/>
            <a:chExt cx="1130089" cy="111485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DFF8D3-AD08-4CC7-77B3-004E021BE66A}"/>
                </a:ext>
              </a:extLst>
            </p:cNvPr>
            <p:cNvSpPr/>
            <p:nvPr/>
          </p:nvSpPr>
          <p:spPr>
            <a:xfrm>
              <a:off x="6174474" y="3289250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8C68D9A-0AC4-4CFA-3C5D-CC7277E4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5006" y="3334673"/>
              <a:ext cx="1010917" cy="987941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25664DA-7572-6471-6329-F665AF7B84C2}"/>
              </a:ext>
            </a:extLst>
          </p:cNvPr>
          <p:cNvGrpSpPr/>
          <p:nvPr/>
        </p:nvGrpSpPr>
        <p:grpSpPr>
          <a:xfrm>
            <a:off x="8267436" y="3557240"/>
            <a:ext cx="847567" cy="836142"/>
            <a:chOff x="7466707" y="3817507"/>
            <a:chExt cx="1130089" cy="111485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593BF7B-7936-4F74-5EE3-2E5A8F1C9CE1}"/>
                </a:ext>
              </a:extLst>
            </p:cNvPr>
            <p:cNvSpPr/>
            <p:nvPr/>
          </p:nvSpPr>
          <p:spPr>
            <a:xfrm>
              <a:off x="7466707" y="3817507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25D8DD4-E3EC-2090-D62C-43C882B2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4753" y="3865353"/>
              <a:ext cx="979902" cy="1049895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CF5AF26-7897-7450-F0FD-4DAB655DBBEF}"/>
              </a:ext>
            </a:extLst>
          </p:cNvPr>
          <p:cNvGrpSpPr/>
          <p:nvPr/>
        </p:nvGrpSpPr>
        <p:grpSpPr>
          <a:xfrm>
            <a:off x="8239169" y="891071"/>
            <a:ext cx="847567" cy="836142"/>
            <a:chOff x="8864333" y="1021830"/>
            <a:chExt cx="1130089" cy="111485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070A9B0-2065-5D63-EA20-7C0209EF76B3}"/>
                </a:ext>
              </a:extLst>
            </p:cNvPr>
            <p:cNvSpPr/>
            <p:nvPr/>
          </p:nvSpPr>
          <p:spPr>
            <a:xfrm>
              <a:off x="8864333" y="1021830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083AED0-279D-8341-94B9-EF070C7A9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8123" y="1068152"/>
              <a:ext cx="1013136" cy="103548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57E001C-E1BE-C027-1AFB-A39303173C3C}"/>
              </a:ext>
            </a:extLst>
          </p:cNvPr>
          <p:cNvGrpSpPr/>
          <p:nvPr/>
        </p:nvGrpSpPr>
        <p:grpSpPr>
          <a:xfrm>
            <a:off x="88277" y="2222988"/>
            <a:ext cx="898568" cy="889388"/>
            <a:chOff x="3371716" y="3287888"/>
            <a:chExt cx="1198090" cy="118585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B43EC58-2142-02B4-522E-95861F997772}"/>
                </a:ext>
              </a:extLst>
            </p:cNvPr>
            <p:cNvSpPr/>
            <p:nvPr/>
          </p:nvSpPr>
          <p:spPr>
            <a:xfrm>
              <a:off x="3371716" y="3287888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635134-AE38-1544-21B2-31B4DC591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8054" y="3340832"/>
              <a:ext cx="1130088" cy="113290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3ADFC7-08A6-9FCF-154B-46B7ABDFD374}"/>
              </a:ext>
            </a:extLst>
          </p:cNvPr>
          <p:cNvGrpSpPr/>
          <p:nvPr/>
        </p:nvGrpSpPr>
        <p:grpSpPr>
          <a:xfrm>
            <a:off x="84873" y="3225145"/>
            <a:ext cx="898568" cy="887504"/>
            <a:chOff x="3471135" y="5263771"/>
            <a:chExt cx="1198090" cy="118333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A7CCA7-4110-D292-C916-17954B2CCF93}"/>
                </a:ext>
              </a:extLst>
            </p:cNvPr>
            <p:cNvSpPr/>
            <p:nvPr/>
          </p:nvSpPr>
          <p:spPr>
            <a:xfrm>
              <a:off x="3471135" y="5263771"/>
              <a:ext cx="1198090" cy="1183338"/>
            </a:xfrm>
            <a:prstGeom prst="ellipse">
              <a:avLst/>
            </a:prstGeom>
            <a:solidFill>
              <a:srgbClr val="6CA6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71F676-F2AE-8177-E80C-65655B25F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400421">
              <a:off x="3511715" y="5316476"/>
              <a:ext cx="1082326" cy="105685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C16817-6371-BB57-9B6D-0CC08BEC13CB}"/>
              </a:ext>
            </a:extLst>
          </p:cNvPr>
          <p:cNvGrpSpPr/>
          <p:nvPr/>
        </p:nvGrpSpPr>
        <p:grpSpPr>
          <a:xfrm>
            <a:off x="8279511" y="2672867"/>
            <a:ext cx="847567" cy="836142"/>
            <a:chOff x="9885916" y="3195681"/>
            <a:chExt cx="1130089" cy="111485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AED24C0-2293-EC9E-3A13-B39CABFFC944}"/>
                </a:ext>
              </a:extLst>
            </p:cNvPr>
            <p:cNvSpPr/>
            <p:nvPr/>
          </p:nvSpPr>
          <p:spPr>
            <a:xfrm>
              <a:off x="9885916" y="3195681"/>
              <a:ext cx="1130089" cy="1114856"/>
            </a:xfrm>
            <a:prstGeom prst="ellipse">
              <a:avLst/>
            </a:prstGeom>
            <a:solidFill>
              <a:srgbClr val="87171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Tenorite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79FBB44-3836-7B0C-1499-0B8A721DC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53414" y="3230665"/>
              <a:ext cx="995092" cy="1044233"/>
            </a:xfrm>
            <a:prstGeom prst="rect">
              <a:avLst/>
            </a:prstGeom>
          </p:spPr>
        </p:pic>
      </p:grpSp>
      <p:pic>
        <p:nvPicPr>
          <p:cNvPr id="57" name="Picture 56" descr="Diagram&#10;&#10;Description automatically generated">
            <a:extLst>
              <a:ext uri="{FF2B5EF4-FFF2-40B4-BE49-F238E27FC236}">
                <a16:creationId xmlns:a16="http://schemas.microsoft.com/office/drawing/2014/main" id="{6AEDE05A-5546-B882-F684-F8F18E16BD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96" y="928115"/>
            <a:ext cx="548640" cy="548640"/>
          </a:xfrm>
          <a:prstGeom prst="rect">
            <a:avLst/>
          </a:prstGeom>
        </p:spPr>
      </p:pic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8D9EC279-B159-4E74-E20A-73FB71F99A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96" y="1499722"/>
            <a:ext cx="548640" cy="548640"/>
          </a:xfrm>
          <a:prstGeom prst="rect">
            <a:avLst/>
          </a:prstGeom>
        </p:spPr>
      </p:pic>
      <p:pic>
        <p:nvPicPr>
          <p:cNvPr id="77" name="Picture 76" descr="Icon&#10;&#10;Description automatically generated">
            <a:extLst>
              <a:ext uri="{FF2B5EF4-FFF2-40B4-BE49-F238E27FC236}">
                <a16:creationId xmlns:a16="http://schemas.microsoft.com/office/drawing/2014/main" id="{70F3977A-582E-B6FA-9984-A24DCDF0F7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48" y="928115"/>
            <a:ext cx="548640" cy="548640"/>
          </a:xfrm>
          <a:prstGeom prst="rect">
            <a:avLst/>
          </a:prstGeom>
        </p:spPr>
      </p:pic>
      <p:pic>
        <p:nvPicPr>
          <p:cNvPr id="83" name="Picture 82" descr="Icon&#10;&#10;Description automatically generated">
            <a:extLst>
              <a:ext uri="{FF2B5EF4-FFF2-40B4-BE49-F238E27FC236}">
                <a16:creationId xmlns:a16="http://schemas.microsoft.com/office/drawing/2014/main" id="{67F15D4B-4A37-A956-06A7-86AD3A1EB5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348" y="1499722"/>
            <a:ext cx="548640" cy="548640"/>
          </a:xfrm>
          <a:prstGeom prst="rect">
            <a:avLst/>
          </a:prstGeom>
        </p:spPr>
      </p:pic>
      <p:pic>
        <p:nvPicPr>
          <p:cNvPr id="87" name="Picture 86" descr="A blue circle with a black background and a black and white image of a jet plane&#10;&#10;Description automatically generated">
            <a:extLst>
              <a:ext uri="{FF2B5EF4-FFF2-40B4-BE49-F238E27FC236}">
                <a16:creationId xmlns:a16="http://schemas.microsoft.com/office/drawing/2014/main" id="{F6407973-DE35-6374-83B4-81071111C4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" y="1523605"/>
            <a:ext cx="548640" cy="548640"/>
          </a:xfrm>
          <a:prstGeom prst="rect">
            <a:avLst/>
          </a:prstGeom>
        </p:spPr>
      </p:pic>
      <p:pic>
        <p:nvPicPr>
          <p:cNvPr id="88" name="Picture 87" descr="A blue circle with a black silhouette of a jet&#10;&#10;Description automatically generated">
            <a:extLst>
              <a:ext uri="{FF2B5EF4-FFF2-40B4-BE49-F238E27FC236}">
                <a16:creationId xmlns:a16="http://schemas.microsoft.com/office/drawing/2014/main" id="{E2BEF07E-3B3D-9AE0-CAB4-A14DDD3B13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7" y="1521767"/>
            <a:ext cx="548640" cy="548640"/>
          </a:xfrm>
          <a:prstGeom prst="rect">
            <a:avLst/>
          </a:prstGeom>
        </p:spPr>
      </p:pic>
      <p:pic>
        <p:nvPicPr>
          <p:cNvPr id="89" name="Picture 88" descr="A blue circle with a black background and a white star and a black sign with a plane and ruler&#10;&#10;Description automatically generated">
            <a:extLst>
              <a:ext uri="{FF2B5EF4-FFF2-40B4-BE49-F238E27FC236}">
                <a16:creationId xmlns:a16="http://schemas.microsoft.com/office/drawing/2014/main" id="{1A320F3B-BA5E-A3CC-1841-2EBB31FAC7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" y="928115"/>
            <a:ext cx="548640" cy="548640"/>
          </a:xfrm>
          <a:prstGeom prst="rect">
            <a:avLst/>
          </a:prstGeom>
        </p:spPr>
      </p:pic>
      <p:pic>
        <p:nvPicPr>
          <p:cNvPr id="90" name="Picture 89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5848AF-FDD0-81C3-FDCC-372CF0C9E6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7" y="928115"/>
            <a:ext cx="548640" cy="548640"/>
          </a:xfrm>
          <a:prstGeom prst="rect">
            <a:avLst/>
          </a:prstGeom>
        </p:spPr>
      </p:pic>
      <p:pic>
        <p:nvPicPr>
          <p:cNvPr id="91" name="Picture 90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BE0119D0-22FA-B405-AD55-F16068B566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48" y="4807733"/>
            <a:ext cx="480060" cy="480060"/>
          </a:xfrm>
          <a:prstGeom prst="rect">
            <a:avLst/>
          </a:prstGeom>
        </p:spPr>
      </p:pic>
      <p:pic>
        <p:nvPicPr>
          <p:cNvPr id="92" name="Picture 91" descr="A circle with a black and red border and a black and red sign with a black and red star and a black and white plane with a red star and a red shield with a red star&#10;&#10;Description automatically generated">
            <a:extLst>
              <a:ext uri="{FF2B5EF4-FFF2-40B4-BE49-F238E27FC236}">
                <a16:creationId xmlns:a16="http://schemas.microsoft.com/office/drawing/2014/main" id="{D426A35D-8614-DFB0-C5B4-50F3BCD933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15" y="4918154"/>
            <a:ext cx="480060" cy="480060"/>
          </a:xfrm>
          <a:prstGeom prst="rect">
            <a:avLst/>
          </a:prstGeom>
        </p:spPr>
      </p:pic>
      <p:pic>
        <p:nvPicPr>
          <p:cNvPr id="93" name="Picture 92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DC5657B9-44FD-2260-C164-EDDA7727BD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15" y="3002036"/>
            <a:ext cx="480060" cy="480060"/>
          </a:xfrm>
          <a:prstGeom prst="rect">
            <a:avLst/>
          </a:prstGeom>
        </p:spPr>
      </p:pic>
      <p:pic>
        <p:nvPicPr>
          <p:cNvPr id="94" name="Picture 93" descr="A circle with a plane and ruler&#10;&#10;Description automatically generated">
            <a:extLst>
              <a:ext uri="{FF2B5EF4-FFF2-40B4-BE49-F238E27FC236}">
                <a16:creationId xmlns:a16="http://schemas.microsoft.com/office/drawing/2014/main" id="{C7AB8D28-5EC3-8BCD-C477-58A0507C64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15" y="4439124"/>
            <a:ext cx="480060" cy="480060"/>
          </a:xfrm>
          <a:prstGeom prst="rect">
            <a:avLst/>
          </a:prstGeom>
        </p:spPr>
      </p:pic>
      <p:pic>
        <p:nvPicPr>
          <p:cNvPr id="95" name="Picture 94" descr="A circle with a black silhouette of a jet fighter and ruler&#10;&#10;Description automatically generated">
            <a:extLst>
              <a:ext uri="{FF2B5EF4-FFF2-40B4-BE49-F238E27FC236}">
                <a16:creationId xmlns:a16="http://schemas.microsoft.com/office/drawing/2014/main" id="{62CA11AB-C0D7-2F51-03EC-41C4FE99A5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15" y="3481065"/>
            <a:ext cx="480060" cy="480060"/>
          </a:xfrm>
          <a:prstGeom prst="rect">
            <a:avLst/>
          </a:prstGeom>
        </p:spPr>
      </p:pic>
      <p:pic>
        <p:nvPicPr>
          <p:cNvPr id="96" name="Picture 95" descr="A circle with a plane and ruler&#10;&#10;Description automatically generated with medium confidence">
            <a:extLst>
              <a:ext uri="{FF2B5EF4-FFF2-40B4-BE49-F238E27FC236}">
                <a16:creationId xmlns:a16="http://schemas.microsoft.com/office/drawing/2014/main" id="{D1CBBA62-CF04-44AA-68A9-EA1EBBB953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15" y="5397183"/>
            <a:ext cx="480060" cy="480060"/>
          </a:xfrm>
          <a:prstGeom prst="rect">
            <a:avLst/>
          </a:prstGeom>
        </p:spPr>
      </p:pic>
      <p:pic>
        <p:nvPicPr>
          <p:cNvPr id="97" name="Picture 96" descr="A circle with a black silhouette of a jet fighter and ruler&#10;&#10;Description automatically generated">
            <a:extLst>
              <a:ext uri="{FF2B5EF4-FFF2-40B4-BE49-F238E27FC236}">
                <a16:creationId xmlns:a16="http://schemas.microsoft.com/office/drawing/2014/main" id="{F2FE825C-99D2-CCD9-05AD-F658F41477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90" y="3490657"/>
            <a:ext cx="480060" cy="480060"/>
          </a:xfrm>
          <a:prstGeom prst="rect">
            <a:avLst/>
          </a:prstGeom>
        </p:spPr>
      </p:pic>
      <p:pic>
        <p:nvPicPr>
          <p:cNvPr id="98" name="Picture 97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B4C3E6EB-A581-DAD5-6E6A-2A5FCDEB6F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96" y="4315896"/>
            <a:ext cx="480060" cy="480060"/>
          </a:xfrm>
          <a:prstGeom prst="rect">
            <a:avLst/>
          </a:prstGeom>
        </p:spPr>
      </p:pic>
      <p:pic>
        <p:nvPicPr>
          <p:cNvPr id="99" name="Picture 98" descr="A circle with a plane and a star and ruler&#10;&#10;Description automatically generated">
            <a:extLst>
              <a:ext uri="{FF2B5EF4-FFF2-40B4-BE49-F238E27FC236}">
                <a16:creationId xmlns:a16="http://schemas.microsoft.com/office/drawing/2014/main" id="{F8AACBCC-1F63-34F8-8688-5DE9ED8B0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377" y="4320827"/>
            <a:ext cx="480060" cy="48006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3EEA03-E40C-DAF8-E4B5-6C5736A2BB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868" y="4310965"/>
            <a:ext cx="480060" cy="48006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01C268F4-8A80-BDA5-22F2-8FADACCDCD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49" y="4798839"/>
            <a:ext cx="480060" cy="48006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05E6895B-FF1B-9A1F-047A-8179D1180DE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749" y="4310965"/>
            <a:ext cx="480060" cy="48006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94FA62AC-C382-A14E-F0A3-CAC223B3230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89" y="5397183"/>
            <a:ext cx="480060" cy="48006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9D80167-9F82-A992-14CC-B40540FFA8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89" y="4918154"/>
            <a:ext cx="480060" cy="48006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201F922-EFA9-368A-17FC-2A9EB3FA063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89" y="4439124"/>
            <a:ext cx="480060" cy="48006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8D2F21B-DF4D-5D0C-D4CF-C79F35A90CB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89" y="3002036"/>
            <a:ext cx="480060" cy="480060"/>
          </a:xfrm>
          <a:prstGeom prst="rect">
            <a:avLst/>
          </a:prstGeom>
        </p:spPr>
      </p:pic>
      <p:pic>
        <p:nvPicPr>
          <p:cNvPr id="107" name="Picture 106" descr="A screenshot of a game&#10;&#10;Description automatically generated">
            <a:extLst>
              <a:ext uri="{FF2B5EF4-FFF2-40B4-BE49-F238E27FC236}">
                <a16:creationId xmlns:a16="http://schemas.microsoft.com/office/drawing/2014/main" id="{C92EEA07-61CE-DDE6-D182-54207920DB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89" y="3481065"/>
            <a:ext cx="480060" cy="480060"/>
          </a:xfrm>
          <a:prstGeom prst="rect">
            <a:avLst/>
          </a:prstGeom>
        </p:spPr>
      </p:pic>
      <p:pic>
        <p:nvPicPr>
          <p:cNvPr id="108" name="Picture 107" descr="A screenshot of a game&#10;&#10;Description automatically generated">
            <a:extLst>
              <a:ext uri="{FF2B5EF4-FFF2-40B4-BE49-F238E27FC236}">
                <a16:creationId xmlns:a16="http://schemas.microsoft.com/office/drawing/2014/main" id="{060EE503-A436-2F0C-E3A0-AFF6B3B8AC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16" y="3482280"/>
            <a:ext cx="480060" cy="480060"/>
          </a:xfrm>
          <a:prstGeom prst="rect">
            <a:avLst/>
          </a:prstGeom>
        </p:spPr>
      </p:pic>
      <p:pic>
        <p:nvPicPr>
          <p:cNvPr id="109" name="Picture 108" descr="A circle with a black and red border and a black and red logo&#10;&#10;Description automatically generated with medium confidence">
            <a:extLst>
              <a:ext uri="{FF2B5EF4-FFF2-40B4-BE49-F238E27FC236}">
                <a16:creationId xmlns:a16="http://schemas.microsoft.com/office/drawing/2014/main" id="{B3252A1B-8C14-308C-4177-36F4692EEFC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05" y="3960095"/>
            <a:ext cx="480060" cy="480060"/>
          </a:xfrm>
          <a:prstGeom prst="rect">
            <a:avLst/>
          </a:prstGeom>
        </p:spPr>
      </p:pic>
      <p:pic>
        <p:nvPicPr>
          <p:cNvPr id="110" name="Picture 10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428AEC5-1E55-E50B-F099-724A1FD81D9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89" y="3960095"/>
            <a:ext cx="480060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161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8614139ADE1043B1CC380AA4667B67" ma:contentTypeVersion="19" ma:contentTypeDescription="Create a new document." ma:contentTypeScope="" ma:versionID="2ab96c8a5a0e444b418e8d1c97cdb573">
  <xsd:schema xmlns:xsd="http://www.w3.org/2001/XMLSchema" xmlns:xs="http://www.w3.org/2001/XMLSchema" xmlns:p="http://schemas.microsoft.com/office/2006/metadata/properties" xmlns:ns2="9846d7c9-0957-480a-b51a-58fa97c581bc" xmlns:ns3="f357b4ac-fda8-4c0f-910e-bbb46c7eb0e8" targetNamespace="http://schemas.microsoft.com/office/2006/metadata/properties" ma:root="true" ma:fieldsID="6d5af732a9a8a791c068a42c9d33b23c" ns2:_="" ns3:_="">
    <xsd:import namespace="9846d7c9-0957-480a-b51a-58fa97c581bc"/>
    <xsd:import namespace="f357b4ac-fda8-4c0f-910e-bbb46c7eb0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Thisistheall_x002d_in_x002d_onereaderforallELreading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46d7c9-0957-480a-b51a-58fa97c581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ffaf5dc-3735-4fce-97e2-f6f35f147f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hisistheall_x002d_in_x002d_onereaderforallELreadings" ma:index="23" nillable="true" ma:displayName="This is the all-in-one reader for all EL readings" ma:format="Dropdown" ma:internalName="Thisistheall_x002d_in_x002d_onereaderforallELreadings">
      <xsd:simpleType>
        <xsd:restriction base="dms:Note">
          <xsd:maxLength value="255"/>
        </xsd:restriction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57b4ac-fda8-4c0f-910e-bbb46c7eb0e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b16467c-f91e-4c3a-ba92-80f073436145}" ma:internalName="TaxCatchAll" ma:showField="CatchAllData" ma:web="f357b4ac-fda8-4c0f-910e-bbb46c7eb0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isistheall_x002d_in_x002d_onereaderforallELreadings xmlns="9846d7c9-0957-480a-b51a-58fa97c581bc" xsi:nil="true"/>
    <TaxCatchAll xmlns="f357b4ac-fda8-4c0f-910e-bbb46c7eb0e8" xsi:nil="true"/>
    <lcf76f155ced4ddcb4097134ff3c332f xmlns="9846d7c9-0957-480a-b51a-58fa97c581b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97694D-70E4-41BA-990C-7919448CB9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46d7c9-0957-480a-b51a-58fa97c581bc"/>
    <ds:schemaRef ds:uri="f357b4ac-fda8-4c0f-910e-bbb46c7eb0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68AE77-8F7E-4FFD-B9B7-525C0EB47525}">
  <ds:schemaRefs>
    <ds:schemaRef ds:uri="http://schemas.microsoft.com/office/2006/metadata/properties"/>
    <ds:schemaRef ds:uri="f357b4ac-fda8-4c0f-910e-bbb46c7eb0e8"/>
    <ds:schemaRef ds:uri="9846d7c9-0957-480a-b51a-58fa97c581bc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87B6FA9-AF91-4E6A-823D-28A43EFB19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109</Words>
  <Application>Microsoft Office PowerPoint</Application>
  <PresentationFormat>On-screen Show (4:3)</PresentationFormat>
  <Paragraphs>32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Custom</vt:lpstr>
      <vt:lpstr>OWS Free Play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GALEY, GREGORY NATHAN Maj USAF AETC ACSC/DEA</dc:creator>
  <cp:lastModifiedBy>LIVINGSTON, FRANKLIN Lt Col USAF AETC ACSC/DEW</cp:lastModifiedBy>
  <cp:revision>13</cp:revision>
  <dcterms:created xsi:type="dcterms:W3CDTF">2025-07-17T01:13:47Z</dcterms:created>
  <dcterms:modified xsi:type="dcterms:W3CDTF">2025-08-25T17:28:53Z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0x010100258614139ADE1043B1CC380AA4667B67</vt:lpwstr>
  </property>
  <property fmtid="{D5CDD505-2E9C-101B-9397-08002B2CF9AE}" pid="3" name="MediaServiceImageTags">
    <vt:lpwstr/>
  </property>
</Properties>
</file>